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8" r:id="rId5"/>
    <p:sldMasterId id="2147483705" r:id="rId6"/>
  </p:sldMasterIdLst>
  <p:notesMasterIdLst>
    <p:notesMasterId r:id="rId67"/>
  </p:notesMasterIdLst>
  <p:sldIdLst>
    <p:sldId id="313" r:id="rId7"/>
    <p:sldId id="2147477826" r:id="rId8"/>
    <p:sldId id="2145707152" r:id="rId9"/>
    <p:sldId id="335" r:id="rId10"/>
    <p:sldId id="2147477809" r:id="rId11"/>
    <p:sldId id="2147477816" r:id="rId12"/>
    <p:sldId id="2147477769" r:id="rId13"/>
    <p:sldId id="328" r:id="rId14"/>
    <p:sldId id="2145707163" r:id="rId15"/>
    <p:sldId id="330" r:id="rId16"/>
    <p:sldId id="331" r:id="rId17"/>
    <p:sldId id="2145707181" r:id="rId18"/>
    <p:sldId id="2147477770" r:id="rId19"/>
    <p:sldId id="334" r:id="rId20"/>
    <p:sldId id="2147477778" r:id="rId21"/>
    <p:sldId id="2147477772" r:id="rId22"/>
    <p:sldId id="2147477774" r:id="rId23"/>
    <p:sldId id="2147477817" r:id="rId24"/>
    <p:sldId id="2147477810" r:id="rId25"/>
    <p:sldId id="2147477777" r:id="rId26"/>
    <p:sldId id="2147477779" r:id="rId27"/>
    <p:sldId id="2147477780" r:id="rId28"/>
    <p:sldId id="2147477785" r:id="rId29"/>
    <p:sldId id="2147477821" r:id="rId30"/>
    <p:sldId id="2147477811" r:id="rId31"/>
    <p:sldId id="336" r:id="rId32"/>
    <p:sldId id="2147477790" r:id="rId33"/>
    <p:sldId id="2147477781" r:id="rId34"/>
    <p:sldId id="2147477786" r:id="rId35"/>
    <p:sldId id="2147477822" r:id="rId36"/>
    <p:sldId id="2147477812" r:id="rId37"/>
    <p:sldId id="337" r:id="rId38"/>
    <p:sldId id="2147477791" r:id="rId39"/>
    <p:sldId id="2147477782" r:id="rId40"/>
    <p:sldId id="2147477789" r:id="rId41"/>
    <p:sldId id="2147477823" r:id="rId42"/>
    <p:sldId id="2147477813" r:id="rId43"/>
    <p:sldId id="338" r:id="rId44"/>
    <p:sldId id="2147477792" r:id="rId45"/>
    <p:sldId id="2147477783" r:id="rId46"/>
    <p:sldId id="2147477787" r:id="rId47"/>
    <p:sldId id="2147477824" r:id="rId48"/>
    <p:sldId id="2147477814" r:id="rId49"/>
    <p:sldId id="339" r:id="rId50"/>
    <p:sldId id="2147477793" r:id="rId51"/>
    <p:sldId id="2147477784" r:id="rId52"/>
    <p:sldId id="2147477788" r:id="rId53"/>
    <p:sldId id="2147477825" r:id="rId54"/>
    <p:sldId id="2147477794" r:id="rId55"/>
    <p:sldId id="2147477802" r:id="rId56"/>
    <p:sldId id="2147477800" r:id="rId57"/>
    <p:sldId id="2147477801" r:id="rId58"/>
    <p:sldId id="2147477799" r:id="rId59"/>
    <p:sldId id="2147477771" r:id="rId60"/>
    <p:sldId id="2145707148" r:id="rId61"/>
    <p:sldId id="265" r:id="rId62"/>
    <p:sldId id="2145707162" r:id="rId63"/>
    <p:sldId id="2145707158" r:id="rId64"/>
    <p:sldId id="2147477827" r:id="rId65"/>
    <p:sldId id="342"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5C50A933-7EFD-41AE-9272-EFC2EF3FF6F0}">
          <p14:sldIdLst>
            <p14:sldId id="313"/>
            <p14:sldId id="2147477826"/>
            <p14:sldId id="2145707152"/>
            <p14:sldId id="335"/>
          </p14:sldIdLst>
        </p14:section>
        <p14:section name="Introduction" id="{5272795C-C4A5-4251-A6AA-780CE95594F4}">
          <p14:sldIdLst>
            <p14:sldId id="2147477809"/>
            <p14:sldId id="2147477816"/>
            <p14:sldId id="2147477769"/>
            <p14:sldId id="328"/>
            <p14:sldId id="2145707163"/>
            <p14:sldId id="330"/>
            <p14:sldId id="331"/>
            <p14:sldId id="2145707181"/>
          </p14:sldIdLst>
        </p14:section>
        <p14:section name="Governance" id="{75B3EC84-241B-4A5E-811C-858243BE3B5F}">
          <p14:sldIdLst>
            <p14:sldId id="2147477770"/>
            <p14:sldId id="334"/>
            <p14:sldId id="2147477778"/>
            <p14:sldId id="2147477772"/>
            <p14:sldId id="2147477774"/>
            <p14:sldId id="2147477817"/>
          </p14:sldIdLst>
        </p14:section>
        <p14:section name="Workforce and technical capacity" id="{710D6FB0-8791-4B1E-A949-D801C52F15FC}">
          <p14:sldIdLst>
            <p14:sldId id="2147477810"/>
            <p14:sldId id="2147477777"/>
            <p14:sldId id="2147477779"/>
            <p14:sldId id="2147477780"/>
            <p14:sldId id="2147477785"/>
            <p14:sldId id="2147477821"/>
          </p14:sldIdLst>
        </p14:section>
        <p14:section name="Financial planning" id="{EC51C20C-8DC6-4D4C-96D6-443708DD1D5C}">
          <p14:sldIdLst>
            <p14:sldId id="2147477811"/>
            <p14:sldId id="336"/>
            <p14:sldId id="2147477790"/>
            <p14:sldId id="2147477781"/>
            <p14:sldId id="2147477786"/>
            <p14:sldId id="2147477822"/>
          </p14:sldIdLst>
        </p14:section>
        <p14:section name="Eligibility criteria and recruitment" id="{BF1747F8-55AF-4B62-81EB-44A1DC059454}">
          <p14:sldIdLst>
            <p14:sldId id="2147477812"/>
            <p14:sldId id="337"/>
            <p14:sldId id="2147477791"/>
            <p14:sldId id="2147477782"/>
            <p14:sldId id="2147477789"/>
            <p14:sldId id="2147477823"/>
          </p14:sldIdLst>
        </p14:section>
        <p14:section name="LDCT screening delivery" id="{7BAAEB57-471D-4312-807D-4BF165C5B789}">
          <p14:sldIdLst>
            <p14:sldId id="2147477813"/>
            <p14:sldId id="338"/>
            <p14:sldId id="2147477792"/>
            <p14:sldId id="2147477783"/>
            <p14:sldId id="2147477787"/>
            <p14:sldId id="2147477824"/>
          </p14:sldIdLst>
        </p14:section>
        <p14:section name="Data monitoring and evaluation" id="{0C156FF9-A88A-4912-A191-D1D1E8AAB246}">
          <p14:sldIdLst>
            <p14:sldId id="2147477814"/>
            <p14:sldId id="339"/>
            <p14:sldId id="2147477793"/>
            <p14:sldId id="2147477784"/>
            <p14:sldId id="2147477788"/>
            <p14:sldId id="2147477825"/>
          </p14:sldIdLst>
        </p14:section>
        <p14:section name="Concluding remarks" id="{79428339-1D13-4770-AA57-2C935EA040FF}">
          <p14:sldIdLst>
            <p14:sldId id="2147477794"/>
            <p14:sldId id="2147477802"/>
          </p14:sldIdLst>
        </p14:section>
        <p14:section name="Optional exercises" id="{B9D89DE3-7034-4EEC-9DAF-21D37DDE9D95}">
          <p14:sldIdLst>
            <p14:sldId id="2147477800"/>
            <p14:sldId id="2147477801"/>
            <p14:sldId id="2147477799"/>
          </p14:sldIdLst>
        </p14:section>
        <p14:section name="Other resources" id="{3CC27728-8CF5-4466-9416-9EE158F113D9}">
          <p14:sldIdLst>
            <p14:sldId id="2147477771"/>
            <p14:sldId id="2145707148"/>
            <p14:sldId id="265"/>
            <p14:sldId id="2145707162"/>
            <p14:sldId id="2145707158"/>
            <p14:sldId id="2147477827"/>
            <p14:sldId id="34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70E002-8CDE-17DC-B1C0-85566F807124}" name="Sofia Lombatti" initials="SL" userId="S::Sofia.Lombatti@hpolicy.com::7c4eee0c-7f90-435c-80fc-285fb3a8888f" providerId="AD"/>
  <p188:author id="{5F827820-0C71-0F4A-B5A1-F8D1F2571ECD}" name="Lisa Hillman" initials="LH" userId="S::lisa.hillman@hpolicy.com::e5c57062-e243-4848-9ae2-65c459b7a465" providerId="AD"/>
  <p188:author id="{8327775C-EB64-7DEC-DD02-8664E1C5B4AF}" name="Toni Hammond" initials="TH" userId="S::toni.hammond@hpolicy.com::134733b9-e511-454b-bcb7-ce6cdb07efd4" providerId="AD"/>
  <p188:author id="{AE81BA8C-4121-56C7-8D3E-9740650D0549}" name="Mo Forman" initials="MR" userId="S::mo.forman@hpolicy.com::96d319b3-61b1-4fa0-8b70-8ce2f0da41ca" providerId="AD"/>
  <p188:author id="{96686A91-93DE-6646-0132-09307C58AC75}" name="Nicola Shield" initials="NS" userId="S::nikki@designslikethese.onmicrosoft.com::a546a33a-9bce-4b2c-8655-ddcb1f65c0b6" providerId="AD"/>
  <p188:author id="{B28005B6-FAFD-1E16-5FE9-A18CB1792F36}" name="Helena Wilcox" initials="HW" userId="S::Helena.Wilcox@hpolicy.com::8d2b3b1b-b438-4d09-819d-616b4f80a0d9" providerId="AD"/>
  <p188:author id="{95BB82F0-D2E3-363D-D7E0-95139A7C2513}" name="Oriana Carswell" initials="OC" userId="S::oriana.carswell@hpolicy.com::b7b00c08-de95-473f-b39c-c4dd6da42d8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44444"/>
    <a:srgbClr val="184778"/>
    <a:srgbClr val="028B7F"/>
    <a:srgbClr val="363B3D"/>
    <a:srgbClr val="F2EC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015" autoAdjust="0"/>
  </p:normalViewPr>
  <p:slideViewPr>
    <p:cSldViewPr snapToGrid="0">
      <p:cViewPr varScale="1">
        <p:scale>
          <a:sx n="44" d="100"/>
          <a:sy n="44" d="100"/>
        </p:scale>
        <p:origin x="636" y="2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 Forman" userId="96d319b3-61b1-4fa0-8b70-8ce2f0da41ca" providerId="ADAL" clId="{DB2E1BA8-C26F-48F4-90AE-ECF9A510542F}"/>
    <pc:docChg chg="undo custSel modSld">
      <pc:chgData name="Mo Forman" userId="96d319b3-61b1-4fa0-8b70-8ce2f0da41ca" providerId="ADAL" clId="{DB2E1BA8-C26F-48F4-90AE-ECF9A510542F}" dt="2025-12-16T16:59:18.111" v="36" actId="20577"/>
      <pc:docMkLst>
        <pc:docMk/>
      </pc:docMkLst>
      <pc:sldChg chg="modSp mod modCm">
        <pc:chgData name="Mo Forman" userId="96d319b3-61b1-4fa0-8b70-8ce2f0da41ca" providerId="ADAL" clId="{DB2E1BA8-C26F-48F4-90AE-ECF9A510542F}" dt="2025-12-16T16:59:18.111" v="36" actId="20577"/>
        <pc:sldMkLst>
          <pc:docMk/>
          <pc:sldMk cId="1113772076" sldId="313"/>
        </pc:sldMkLst>
        <pc:spChg chg="mod">
          <ac:chgData name="Mo Forman" userId="96d319b3-61b1-4fa0-8b70-8ce2f0da41ca" providerId="ADAL" clId="{DB2E1BA8-C26F-48F4-90AE-ECF9A510542F}" dt="2025-12-16T16:59:18.111" v="36" actId="20577"/>
          <ac:spMkLst>
            <pc:docMk/>
            <pc:sldMk cId="1113772076" sldId="313"/>
            <ac:spMk id="2" creationId="{290022E5-3212-21DA-1C9D-EF3C57B4370A}"/>
          </ac:spMkLst>
        </pc:spChg>
        <pc:extLst>
          <p:ext xmlns:p="http://schemas.openxmlformats.org/presentationml/2006/main" uri="{D6D511B9-2390-475A-947B-AFAB55BFBCF1}">
            <pc226:cmChg xmlns:pc226="http://schemas.microsoft.com/office/powerpoint/2022/06/main/command" chg="mod">
              <pc226:chgData name="Mo Forman" userId="96d319b3-61b1-4fa0-8b70-8ce2f0da41ca" providerId="ADAL" clId="{DB2E1BA8-C26F-48F4-90AE-ECF9A510542F}" dt="2025-12-16T16:58:41.828" v="16" actId="20577"/>
              <pc2:cmMkLst xmlns:pc2="http://schemas.microsoft.com/office/powerpoint/2019/9/main/command">
                <pc:docMk/>
                <pc:sldMk cId="1113772076" sldId="313"/>
                <pc2:cmMk id="{38FA9B6A-C257-4CC6-9E42-6323B3AFCA00}"/>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475F3E-7079-2B49-A78E-94108C469C02}" type="datetimeFigureOut">
              <a:rPr lang="en-US" smtClean="0"/>
              <a:t>12/16/2025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A9235-3515-544C-8E1C-26E5943F4F43}" type="slidenum">
              <a:rPr lang="en-US" smtClean="0"/>
              <a:t>‹#›</a:t>
            </a:fld>
            <a:endParaRPr lang="en-US" dirty="0"/>
          </a:p>
        </p:txBody>
      </p:sp>
    </p:spTree>
    <p:extLst>
      <p:ext uri="{BB962C8B-B14F-4D97-AF65-F5344CB8AC3E}">
        <p14:creationId xmlns:p14="http://schemas.microsoft.com/office/powerpoint/2010/main" val="4007038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[This slides shows the funding disclaimer of the Lung Cancer Policy Network as of the launch of this resource for your information; you can remove this slide before your workshop]</a:t>
            </a:r>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2</a:t>
            </a:fld>
            <a:endParaRPr lang="en-US" dirty="0"/>
          </a:p>
        </p:txBody>
      </p:sp>
    </p:spTree>
    <p:extLst>
      <p:ext uri="{BB962C8B-B14F-4D97-AF65-F5344CB8AC3E}">
        <p14:creationId xmlns:p14="http://schemas.microsoft.com/office/powerpoint/2010/main" val="313603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[For more information on this, please see page 12 of the guidance document: </a:t>
            </a:r>
            <a:r>
              <a:rPr lang="en-GB" dirty="0">
                <a:hlinkClick r:id="rId3"/>
              </a:rPr>
              <a:t>https://www.lungcancerpolicynetwork.com/app/uploads/Step-by-step-guide-organising-workshops-to-advance-lung-cancer-screening</a:t>
            </a:r>
            <a:r>
              <a:rPr lang="en-US" dirty="0"/>
              <a:t>]</a:t>
            </a:r>
            <a:endParaRPr lang="en-GB" dirty="0"/>
          </a:p>
          <a:p>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11</a:t>
            </a:fld>
            <a:endParaRPr lang="en-US" dirty="0"/>
          </a:p>
        </p:txBody>
      </p:sp>
    </p:spTree>
    <p:extLst>
      <p:ext uri="{BB962C8B-B14F-4D97-AF65-F5344CB8AC3E}">
        <p14:creationId xmlns:p14="http://schemas.microsoft.com/office/powerpoint/2010/main" val="559648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A0861-6655-23D1-2C94-ED96F32D3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3295E-B9B9-1E66-9B36-FBFF6576B8F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A643AD7-31F0-9B67-C708-2775979599F2}"/>
              </a:ext>
            </a:extLst>
          </p:cNvPr>
          <p:cNvSpPr>
            <a:spLocks noGrp="1"/>
          </p:cNvSpPr>
          <p:nvPr>
            <p:ph type="body" idx="1"/>
          </p:nvPr>
        </p:nvSpPr>
        <p:spPr/>
        <p:txBody>
          <a:bodyPr/>
          <a:lstStyle/>
          <a:p>
            <a:r>
              <a:rPr lang="en-US" dirty="0"/>
              <a:t>[For more information on this, please see page 12 of the guidance document: </a:t>
            </a:r>
            <a:r>
              <a:rPr lang="en-GB" dirty="0">
                <a:hlinkClick r:id="rId3"/>
              </a:rPr>
              <a:t>https://www.lungcancerpolicynetwork.com/app/uploads/Step-by-step-guide-organising-workshops-to-advance-lung-cancer-screening</a:t>
            </a:r>
            <a:r>
              <a:rPr lang="en-US" dirty="0"/>
              <a:t>]</a:t>
            </a:r>
            <a:endParaRPr lang="en-GB" dirty="0"/>
          </a:p>
          <a:p>
            <a:endParaRPr lang="en-GB" dirty="0"/>
          </a:p>
        </p:txBody>
      </p:sp>
      <p:sp>
        <p:nvSpPr>
          <p:cNvPr id="4" name="Slide Number Placeholder 3">
            <a:extLst>
              <a:ext uri="{FF2B5EF4-FFF2-40B4-BE49-F238E27FC236}">
                <a16:creationId xmlns:a16="http://schemas.microsoft.com/office/drawing/2014/main" id="{95CD7211-A435-4DDF-DD8B-9883027FB050}"/>
              </a:ext>
            </a:extLst>
          </p:cNvPr>
          <p:cNvSpPr>
            <a:spLocks noGrp="1"/>
          </p:cNvSpPr>
          <p:nvPr>
            <p:ph type="sldNum" sz="quarter" idx="5"/>
          </p:nvPr>
        </p:nvSpPr>
        <p:spPr/>
        <p:txBody>
          <a:bodyPr/>
          <a:lstStyle/>
          <a:p>
            <a:fld id="{749A9235-3515-544C-8E1C-26E5943F4F43}" type="slidenum">
              <a:rPr lang="en-US" smtClean="0"/>
              <a:t>12</a:t>
            </a:fld>
            <a:endParaRPr lang="en-US" dirty="0"/>
          </a:p>
        </p:txBody>
      </p:sp>
    </p:spTree>
    <p:extLst>
      <p:ext uri="{BB962C8B-B14F-4D97-AF65-F5344CB8AC3E}">
        <p14:creationId xmlns:p14="http://schemas.microsoft.com/office/powerpoint/2010/main" val="290879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13 of the guidance document: </a:t>
            </a:r>
            <a:r>
              <a:rPr lang="en-GB" dirty="0">
                <a:hlinkClick r:id="rId3"/>
              </a:rPr>
              <a:t>https://www.lungcancerpolicynetwork.com/app/uploads/Step-by-step-guide-organising-workshops-to-advance-lung-cancer-screening</a:t>
            </a:r>
            <a:r>
              <a:rPr lang="en-US" dirty="0"/>
              <a:t>]</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A9235-3515-544C-8E1C-26E5943F4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503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9F542-80D0-986B-5315-10E1C8F28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47F5C1-9F7D-44AB-BE25-A87DBDDB6C0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5B7B4C9-99DF-E3BA-6025-339E9E3C79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13 of the guidance document: </a:t>
            </a:r>
            <a:r>
              <a:rPr lang="en-GB" dirty="0">
                <a:hlinkClick r:id="rId3"/>
              </a:rPr>
              <a:t>https://www.lungcancerpolicynetwork.com/app/uploads/Step-by-step-guide-organising-workshops-to-advance-lung-cancer-screening</a:t>
            </a:r>
            <a:r>
              <a:rPr lang="en-US" dirty="0"/>
              <a:t>]</a:t>
            </a:r>
            <a:endParaRPr lang="en-GB" dirty="0"/>
          </a:p>
          <a:p>
            <a:endParaRPr lang="en-US" dirty="0"/>
          </a:p>
        </p:txBody>
      </p:sp>
      <p:sp>
        <p:nvSpPr>
          <p:cNvPr id="4" name="Slide Number Placeholder 3">
            <a:extLst>
              <a:ext uri="{FF2B5EF4-FFF2-40B4-BE49-F238E27FC236}">
                <a16:creationId xmlns:a16="http://schemas.microsoft.com/office/drawing/2014/main" id="{E4732171-AE52-B471-9558-539C6EF9C6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A9235-3515-544C-8E1C-26E5943F4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167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video to be playable, please enable content in PowerPoint. Otherwise, please visit: https://www.youtube.com/watch?v=0sW_dcrwoIg]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13 of the guidance document: </a:t>
            </a:r>
            <a:r>
              <a:rPr lang="en-GB" dirty="0">
                <a:hlinkClick r:id="rId3"/>
              </a:rPr>
              <a:t>https://www.lungcancerpolicynetwork.com/app/uploads/Step-by-step-guide-organising-workshops-to-advance-lung-cancer-screening</a:t>
            </a:r>
            <a:r>
              <a:rPr lang="en-US"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16</a:t>
            </a:fld>
            <a:endParaRPr lang="en-US" dirty="0"/>
          </a:p>
        </p:txBody>
      </p:sp>
    </p:spTree>
    <p:extLst>
      <p:ext uri="{BB962C8B-B14F-4D97-AF65-F5344CB8AC3E}">
        <p14:creationId xmlns:p14="http://schemas.microsoft.com/office/powerpoint/2010/main" val="1160001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13</a:t>
            </a:r>
            <a:r>
              <a:rPr lang="en-GB" dirty="0"/>
              <a:t>–</a:t>
            </a:r>
            <a:r>
              <a:rPr lang="en-US" dirty="0"/>
              <a:t>15 of the guidance document: </a:t>
            </a:r>
            <a:r>
              <a:rPr lang="en-GB" dirty="0">
                <a:hlinkClick r:id="rId3"/>
              </a:rPr>
              <a:t>https://www.lungcancerpolicynetwork.com/app/uploads/Step-by-step-guide-organising-workshops-to-advance-lung-cancer-screening</a:t>
            </a:r>
            <a:r>
              <a:rPr lang="en-US" dirty="0"/>
              <a:t>]</a:t>
            </a:r>
            <a:endParaRPr lang="en-GB" dirty="0"/>
          </a:p>
          <a:p>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17</a:t>
            </a:fld>
            <a:endParaRPr lang="en-US" dirty="0"/>
          </a:p>
        </p:txBody>
      </p:sp>
    </p:spTree>
    <p:extLst>
      <p:ext uri="{BB962C8B-B14F-4D97-AF65-F5344CB8AC3E}">
        <p14:creationId xmlns:p14="http://schemas.microsoft.com/office/powerpoint/2010/main" val="2772438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[This is an optional slide that you can use to write a summary of key discussion points]</a:t>
            </a:r>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18</a:t>
            </a:fld>
            <a:endParaRPr lang="en-US" dirty="0"/>
          </a:p>
        </p:txBody>
      </p:sp>
    </p:spTree>
    <p:extLst>
      <p:ext uri="{BB962C8B-B14F-4D97-AF65-F5344CB8AC3E}">
        <p14:creationId xmlns:p14="http://schemas.microsoft.com/office/powerpoint/2010/main" val="252284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16 of the guidance document: </a:t>
            </a:r>
            <a:r>
              <a:rPr lang="en-GB" dirty="0">
                <a:hlinkClick r:id="rId3"/>
              </a:rPr>
              <a:t>https://www.lungcancerpolicynetwork.com/app/uploads/Step-by-step-guide-organising-workshops-to-advance-lung-cancer-screening</a:t>
            </a:r>
            <a:r>
              <a:rPr lang="en-US" dirty="0"/>
              <a: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A9235-3515-544C-8E1C-26E5943F4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379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F2A08-8A63-DBEC-D5EB-9DCC03BCAA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904A06-B0F7-B13A-ACED-3AD5BB4129B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53F7A7E-3769-1DA6-FCDB-33CCAF3F31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16 of the guidance document: </a:t>
            </a:r>
            <a:r>
              <a:rPr lang="en-GB" dirty="0">
                <a:hlinkClick r:id="rId3"/>
              </a:rPr>
              <a:t>https://www.lungcancerpolicynetwork.com/app/uploads/Step-by-step-guide-organising-workshops-to-advance-lung-cancer-screening</a:t>
            </a:r>
            <a:r>
              <a:rPr lang="en-US" dirty="0"/>
              <a:t>]</a:t>
            </a:r>
            <a:endParaRPr lang="en-GB" dirty="0"/>
          </a:p>
        </p:txBody>
      </p:sp>
      <p:sp>
        <p:nvSpPr>
          <p:cNvPr id="4" name="Slide Number Placeholder 3">
            <a:extLst>
              <a:ext uri="{FF2B5EF4-FFF2-40B4-BE49-F238E27FC236}">
                <a16:creationId xmlns:a16="http://schemas.microsoft.com/office/drawing/2014/main" id="{8853C85B-6986-0EC2-8D07-447D08F68E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A9235-3515-544C-8E1C-26E5943F4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267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8B124-96C8-E270-4CDE-598FEBF070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72290-55CB-BC6F-86E2-DBA4CA65BB7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0372CA5-2E60-4A97-7C73-66C6F692C15C}"/>
              </a:ext>
            </a:extLst>
          </p:cNvPr>
          <p:cNvSpPr>
            <a:spLocks noGrp="1"/>
          </p:cNvSpPr>
          <p:nvPr>
            <p:ph type="body" idx="1"/>
          </p:nvPr>
        </p:nvSpPr>
        <p:spPr/>
        <p:txBody>
          <a:bodyPr/>
          <a:lstStyle/>
          <a:p>
            <a:r>
              <a:rPr lang="en-US" dirty="0"/>
              <a:t>[For the video to be playable, please enable content in PowerPoint. Otherwise, please visit: https://youtu.be/28POe7-_DEY?si=wcMWjBWQQbYFRxEz]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16 of the guidance document: </a:t>
            </a:r>
            <a:r>
              <a:rPr lang="en-GB" dirty="0">
                <a:hlinkClick r:id="rId3"/>
              </a:rPr>
              <a:t>https://www.lungcancerpolicynetwork.com/app/uploads/Step-by-step-guide-organising-workshops-to-advance-lung-cancer-screening</a:t>
            </a:r>
            <a:r>
              <a:rPr lang="en-US" dirty="0"/>
              <a:t>]</a:t>
            </a:r>
            <a:endParaRPr lang="en-GB" dirty="0"/>
          </a:p>
          <a:p>
            <a:endParaRPr lang="en-GB" dirty="0"/>
          </a:p>
        </p:txBody>
      </p:sp>
      <p:sp>
        <p:nvSpPr>
          <p:cNvPr id="4" name="Slide Number Placeholder 3">
            <a:extLst>
              <a:ext uri="{FF2B5EF4-FFF2-40B4-BE49-F238E27FC236}">
                <a16:creationId xmlns:a16="http://schemas.microsoft.com/office/drawing/2014/main" id="{7B86AF3D-B92D-2B09-AD57-EC513C6CC8BA}"/>
              </a:ext>
            </a:extLst>
          </p:cNvPr>
          <p:cNvSpPr>
            <a:spLocks noGrp="1"/>
          </p:cNvSpPr>
          <p:nvPr>
            <p:ph type="sldNum" sz="quarter" idx="5"/>
          </p:nvPr>
        </p:nvSpPr>
        <p:spPr/>
        <p:txBody>
          <a:bodyPr/>
          <a:lstStyle/>
          <a:p>
            <a:fld id="{749A9235-3515-544C-8E1C-26E5943F4F43}" type="slidenum">
              <a:rPr lang="en-US" smtClean="0"/>
              <a:t>22</a:t>
            </a:fld>
            <a:endParaRPr lang="en-US" dirty="0"/>
          </a:p>
        </p:txBody>
      </p:sp>
    </p:spTree>
    <p:extLst>
      <p:ext uri="{BB962C8B-B14F-4D97-AF65-F5344CB8AC3E}">
        <p14:creationId xmlns:p14="http://schemas.microsoft.com/office/powerpoint/2010/main" val="706801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[Please remove this slide before the workshop: this slide is to help users in using and adapting the slide deck, it so covers some technical aspects]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3DC67-7E15-4689-A7E1-5787A9454D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091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00972-2A34-E772-291C-49EDE7752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9AF48-8B29-0536-5CAA-BE5BC241478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92814FF-7748-EB99-853B-FE2376F062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16</a:t>
            </a:r>
            <a:r>
              <a:rPr lang="en-GB" dirty="0"/>
              <a:t>–</a:t>
            </a:r>
            <a:r>
              <a:rPr lang="en-US" dirty="0"/>
              <a:t>18 of the guidance document: </a:t>
            </a:r>
            <a:r>
              <a:rPr lang="en-GB" dirty="0">
                <a:hlinkClick r:id="rId3"/>
              </a:rPr>
              <a:t>https://www.lungcancerpolicynetwork.com/app/uploads/Step-by-step-guide-organising-workshops-to-advance-lung-cancer-screening</a:t>
            </a:r>
            <a:r>
              <a:rPr lang="en-US" dirty="0"/>
              <a:t>]</a:t>
            </a:r>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02E7A19D-F3CF-A4E5-2613-02C193284467}"/>
              </a:ext>
            </a:extLst>
          </p:cNvPr>
          <p:cNvSpPr>
            <a:spLocks noGrp="1"/>
          </p:cNvSpPr>
          <p:nvPr>
            <p:ph type="sldNum" sz="quarter" idx="5"/>
          </p:nvPr>
        </p:nvSpPr>
        <p:spPr/>
        <p:txBody>
          <a:bodyPr/>
          <a:lstStyle/>
          <a:p>
            <a:fld id="{749A9235-3515-544C-8E1C-26E5943F4F43}" type="slidenum">
              <a:rPr lang="en-US" smtClean="0"/>
              <a:t>23</a:t>
            </a:fld>
            <a:endParaRPr lang="en-US" dirty="0"/>
          </a:p>
        </p:txBody>
      </p:sp>
    </p:spTree>
    <p:extLst>
      <p:ext uri="{BB962C8B-B14F-4D97-AF65-F5344CB8AC3E}">
        <p14:creationId xmlns:p14="http://schemas.microsoft.com/office/powerpoint/2010/main" val="3052953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1A865-F90E-2BB5-3EC8-FAC3CBC7E2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19F244-1525-7D1C-EFD2-6E8448927A0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EC5A53-E251-BC34-9081-093CDAA2AE18}"/>
              </a:ext>
            </a:extLst>
          </p:cNvPr>
          <p:cNvSpPr>
            <a:spLocks noGrp="1"/>
          </p:cNvSpPr>
          <p:nvPr>
            <p:ph type="body" idx="1"/>
          </p:nvPr>
        </p:nvSpPr>
        <p:spPr/>
        <p:txBody>
          <a:bodyPr/>
          <a:lstStyle/>
          <a:p>
            <a:r>
              <a:rPr lang="en-US" dirty="0"/>
              <a:t>[This is an optional slide that you can use to write a summary of key discussion points]</a:t>
            </a:r>
            <a:endParaRPr lang="en-GB" dirty="0"/>
          </a:p>
        </p:txBody>
      </p:sp>
      <p:sp>
        <p:nvSpPr>
          <p:cNvPr id="4" name="Slide Number Placeholder 3">
            <a:extLst>
              <a:ext uri="{FF2B5EF4-FFF2-40B4-BE49-F238E27FC236}">
                <a16:creationId xmlns:a16="http://schemas.microsoft.com/office/drawing/2014/main" id="{EF483E1E-A07C-BE93-8B7D-9507CEBB07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A9235-3515-544C-8E1C-26E5943F4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694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25</a:t>
            </a:fld>
            <a:endParaRPr lang="en-US" dirty="0"/>
          </a:p>
        </p:txBody>
      </p:sp>
    </p:spTree>
    <p:extLst>
      <p:ext uri="{BB962C8B-B14F-4D97-AF65-F5344CB8AC3E}">
        <p14:creationId xmlns:p14="http://schemas.microsoft.com/office/powerpoint/2010/main" val="3656290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19 of the guidance document: </a:t>
            </a:r>
            <a:r>
              <a:rPr lang="en-GB" dirty="0">
                <a:hlinkClick r:id="rId3"/>
              </a:rPr>
              <a:t>https://www.lungcancerpolicynetwork.com/app/uploads/Step-by-step-guide-organising-workshops-to-advance-lung-cancer-screening</a:t>
            </a:r>
            <a:r>
              <a:rPr lang="en-US" dirty="0"/>
              <a: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26</a:t>
            </a:fld>
            <a:endParaRPr lang="en-US" dirty="0"/>
          </a:p>
        </p:txBody>
      </p:sp>
    </p:spTree>
    <p:extLst>
      <p:ext uri="{BB962C8B-B14F-4D97-AF65-F5344CB8AC3E}">
        <p14:creationId xmlns:p14="http://schemas.microsoft.com/office/powerpoint/2010/main" val="2344229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59456-A028-A83D-2229-8C85A8242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5E740-77AF-8757-8C38-D4640E3B641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90B9D6B-C00C-5DF6-356A-1467DC3973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19 of the guidance document: </a:t>
            </a:r>
            <a:r>
              <a:rPr lang="en-GB" dirty="0">
                <a:hlinkClick r:id="rId3"/>
              </a:rPr>
              <a:t>https://www.lungcancerpolicynetwork.com/app/uploads/Step-by-step-guide-organising-workshops-to-advance-lung-cancer-screening</a:t>
            </a:r>
            <a:r>
              <a:rPr lang="en-US" dirty="0"/>
              <a: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771B6AC6-4C9F-9FE5-8683-21CAF1BC4DB3}"/>
              </a:ext>
            </a:extLst>
          </p:cNvPr>
          <p:cNvSpPr>
            <a:spLocks noGrp="1"/>
          </p:cNvSpPr>
          <p:nvPr>
            <p:ph type="sldNum" sz="quarter" idx="5"/>
          </p:nvPr>
        </p:nvSpPr>
        <p:spPr/>
        <p:txBody>
          <a:bodyPr/>
          <a:lstStyle/>
          <a:p>
            <a:fld id="{749A9235-3515-544C-8E1C-26E5943F4F43}" type="slidenum">
              <a:rPr lang="en-US" smtClean="0"/>
              <a:t>27</a:t>
            </a:fld>
            <a:endParaRPr lang="en-US" dirty="0"/>
          </a:p>
        </p:txBody>
      </p:sp>
    </p:spTree>
    <p:extLst>
      <p:ext uri="{BB962C8B-B14F-4D97-AF65-F5344CB8AC3E}">
        <p14:creationId xmlns:p14="http://schemas.microsoft.com/office/powerpoint/2010/main" val="3045924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35260-0CB3-5561-A236-FD9739C25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0A2FD9-33A5-C07E-30A9-8744B2D5AAE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66DAFA6-0478-9724-4D37-404A5239E8B2}"/>
              </a:ext>
            </a:extLst>
          </p:cNvPr>
          <p:cNvSpPr>
            <a:spLocks noGrp="1"/>
          </p:cNvSpPr>
          <p:nvPr>
            <p:ph type="body" idx="1"/>
          </p:nvPr>
        </p:nvSpPr>
        <p:spPr/>
        <p:txBody>
          <a:bodyPr/>
          <a:lstStyle/>
          <a:p>
            <a:r>
              <a:rPr lang="en-US" dirty="0"/>
              <a:t>[For the video to be playable, please enable content in PowerPoint. Otherwise, please visit: https://youtu.be/mcK5YkOwR3U?si=-Rs42vdk8V7U39Zc]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19 of the guidance document: </a:t>
            </a:r>
            <a:r>
              <a:rPr lang="en-GB" dirty="0">
                <a:hlinkClick r:id="rId3"/>
              </a:rPr>
              <a:t>https://www.lungcancerpolicynetwork.com/app/uploads/Step-by-step-guide-organising-workshops-to-advance-lung-cancer-screening</a:t>
            </a:r>
            <a:r>
              <a:rPr lang="en-US" dirty="0"/>
              <a: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39827951-2B65-2186-853B-ED2EBEC5EE91}"/>
              </a:ext>
            </a:extLst>
          </p:cNvPr>
          <p:cNvSpPr>
            <a:spLocks noGrp="1"/>
          </p:cNvSpPr>
          <p:nvPr>
            <p:ph type="sldNum" sz="quarter" idx="5"/>
          </p:nvPr>
        </p:nvSpPr>
        <p:spPr/>
        <p:txBody>
          <a:bodyPr/>
          <a:lstStyle/>
          <a:p>
            <a:fld id="{749A9235-3515-544C-8E1C-26E5943F4F43}" type="slidenum">
              <a:rPr lang="en-US" smtClean="0"/>
              <a:t>28</a:t>
            </a:fld>
            <a:endParaRPr lang="en-US" dirty="0"/>
          </a:p>
        </p:txBody>
      </p:sp>
    </p:spTree>
    <p:extLst>
      <p:ext uri="{BB962C8B-B14F-4D97-AF65-F5344CB8AC3E}">
        <p14:creationId xmlns:p14="http://schemas.microsoft.com/office/powerpoint/2010/main" val="3728203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CC7EB-189E-C67C-343E-891198B84F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A3574-B7E6-1DDA-BF4C-98FD01B70E7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E19F894-5A9B-A808-1F02-0F843C2FEC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19–21 of the guidance document: </a:t>
            </a:r>
            <a:r>
              <a:rPr lang="en-GB" dirty="0">
                <a:hlinkClick r:id="rId3"/>
              </a:rPr>
              <a:t>https://www.lungcancerpolicynetwork.com/app/uploads/Step-by-step-guide-organising-workshops-to-advance-lung-cancer-screening</a:t>
            </a:r>
            <a:r>
              <a:rPr lang="en-US" dirty="0"/>
              <a: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9EEA6EFC-1C0D-041B-F675-80FEB10CC983}"/>
              </a:ext>
            </a:extLst>
          </p:cNvPr>
          <p:cNvSpPr>
            <a:spLocks noGrp="1"/>
          </p:cNvSpPr>
          <p:nvPr>
            <p:ph type="sldNum" sz="quarter" idx="5"/>
          </p:nvPr>
        </p:nvSpPr>
        <p:spPr/>
        <p:txBody>
          <a:bodyPr/>
          <a:lstStyle/>
          <a:p>
            <a:fld id="{749A9235-3515-544C-8E1C-26E5943F4F43}" type="slidenum">
              <a:rPr lang="en-US" smtClean="0"/>
              <a:t>29</a:t>
            </a:fld>
            <a:endParaRPr lang="en-US" dirty="0"/>
          </a:p>
        </p:txBody>
      </p:sp>
    </p:spTree>
    <p:extLst>
      <p:ext uri="{BB962C8B-B14F-4D97-AF65-F5344CB8AC3E}">
        <p14:creationId xmlns:p14="http://schemas.microsoft.com/office/powerpoint/2010/main" val="816071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70C10-262B-5D6C-9B82-AEDC152DD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FC73D-D7E0-C518-FF72-608E02ACFD3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D739328-AD6C-276E-8648-1B3C689BF6DA}"/>
              </a:ext>
            </a:extLst>
          </p:cNvPr>
          <p:cNvSpPr>
            <a:spLocks noGrp="1"/>
          </p:cNvSpPr>
          <p:nvPr>
            <p:ph type="body" idx="1"/>
          </p:nvPr>
        </p:nvSpPr>
        <p:spPr/>
        <p:txBody>
          <a:bodyPr/>
          <a:lstStyle/>
          <a:p>
            <a:r>
              <a:rPr lang="en-US" dirty="0"/>
              <a:t>[This is an optional slide that you can use to write a summary of key discussion points]</a:t>
            </a:r>
            <a:endParaRPr lang="en-GB" dirty="0"/>
          </a:p>
        </p:txBody>
      </p:sp>
      <p:sp>
        <p:nvSpPr>
          <p:cNvPr id="4" name="Slide Number Placeholder 3">
            <a:extLst>
              <a:ext uri="{FF2B5EF4-FFF2-40B4-BE49-F238E27FC236}">
                <a16:creationId xmlns:a16="http://schemas.microsoft.com/office/drawing/2014/main" id="{B361949B-EA79-5214-E72D-50C3BDE197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A9235-3515-544C-8E1C-26E5943F4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467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31</a:t>
            </a:fld>
            <a:endParaRPr lang="en-US" dirty="0"/>
          </a:p>
        </p:txBody>
      </p:sp>
    </p:spTree>
    <p:extLst>
      <p:ext uri="{BB962C8B-B14F-4D97-AF65-F5344CB8AC3E}">
        <p14:creationId xmlns:p14="http://schemas.microsoft.com/office/powerpoint/2010/main" val="3775195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22 of the guidance document: </a:t>
            </a:r>
            <a:r>
              <a:rPr lang="en-GB" dirty="0">
                <a:hlinkClick r:id="rId3"/>
              </a:rPr>
              <a:t>https://www.lungcancerpolicynetwork.com/app/uploads/Step-by-step-guide-organising-workshops-to-advance-lung-cancer-screening</a:t>
            </a:r>
            <a:r>
              <a:rPr lang="en-US" dirty="0"/>
              <a:t>]</a:t>
            </a:r>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32</a:t>
            </a:fld>
            <a:endParaRPr lang="en-US" dirty="0"/>
          </a:p>
        </p:txBody>
      </p:sp>
    </p:spTree>
    <p:extLst>
      <p:ext uri="{BB962C8B-B14F-4D97-AF65-F5344CB8AC3E}">
        <p14:creationId xmlns:p14="http://schemas.microsoft.com/office/powerpoint/2010/main" val="1303340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[Note to </a:t>
            </a:r>
            <a:r>
              <a:rPr lang="en-US" dirty="0" err="1"/>
              <a:t>organiser</a:t>
            </a:r>
            <a:r>
              <a:rPr lang="en-US" dirty="0"/>
              <a:t>: please update this slide based on the planned topics of your workshop and input the slide numbers for the sections]</a:t>
            </a:r>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4</a:t>
            </a:fld>
            <a:endParaRPr lang="en-US" dirty="0"/>
          </a:p>
        </p:txBody>
      </p:sp>
    </p:spTree>
    <p:extLst>
      <p:ext uri="{BB962C8B-B14F-4D97-AF65-F5344CB8AC3E}">
        <p14:creationId xmlns:p14="http://schemas.microsoft.com/office/powerpoint/2010/main" val="2872210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746BC-DBDA-8ECE-966A-F2A02D7E7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2292E-FF2D-258A-B614-7B965F11F3E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9429AFF-73F5-B7F9-CBAD-1FA0EDE5EA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22 of the guidance document: </a:t>
            </a:r>
            <a:r>
              <a:rPr lang="en-GB" dirty="0">
                <a:hlinkClick r:id="rId3"/>
              </a:rPr>
              <a:t>https://www.lungcancerpolicynetwork.com/app/uploads/Step-by-step-guide-organising-workshops-to-advance-lung-cancer-screening</a:t>
            </a:r>
            <a:r>
              <a:rPr lang="en-US" dirty="0"/>
              <a:t>]</a:t>
            </a:r>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77DA08FF-72B4-255E-3CB9-9B8C5C29FD6A}"/>
              </a:ext>
            </a:extLst>
          </p:cNvPr>
          <p:cNvSpPr>
            <a:spLocks noGrp="1"/>
          </p:cNvSpPr>
          <p:nvPr>
            <p:ph type="sldNum" sz="quarter" idx="5"/>
          </p:nvPr>
        </p:nvSpPr>
        <p:spPr/>
        <p:txBody>
          <a:bodyPr/>
          <a:lstStyle/>
          <a:p>
            <a:fld id="{749A9235-3515-544C-8E1C-26E5943F4F43}" type="slidenum">
              <a:rPr lang="en-US" smtClean="0"/>
              <a:t>33</a:t>
            </a:fld>
            <a:endParaRPr lang="en-US" dirty="0"/>
          </a:p>
        </p:txBody>
      </p:sp>
    </p:spTree>
    <p:extLst>
      <p:ext uri="{BB962C8B-B14F-4D97-AF65-F5344CB8AC3E}">
        <p14:creationId xmlns:p14="http://schemas.microsoft.com/office/powerpoint/2010/main" val="940777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4AD30-2054-9996-2DCD-54B1074E4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7E7685-BDF0-F5DB-DB70-17657E8C5AF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D4813CD-6083-2A6D-0458-878C679FD1D6}"/>
              </a:ext>
            </a:extLst>
          </p:cNvPr>
          <p:cNvSpPr>
            <a:spLocks noGrp="1"/>
          </p:cNvSpPr>
          <p:nvPr>
            <p:ph type="body" idx="1"/>
          </p:nvPr>
        </p:nvSpPr>
        <p:spPr/>
        <p:txBody>
          <a:bodyPr/>
          <a:lstStyle/>
          <a:p>
            <a:r>
              <a:rPr lang="en-US" dirty="0"/>
              <a:t>[For the video to be playable, please enable content in PowerPoint. Otherwise, please visit: https://youtu.be/JbEjV-pWESA?si=-IXKjFhcNCixPvKd]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22 of the guidance document: </a:t>
            </a:r>
            <a:r>
              <a:rPr lang="en-GB" dirty="0">
                <a:hlinkClick r:id="rId3"/>
              </a:rPr>
              <a:t>https://www.lungcancerpolicynetwork.com/app/uploads/Step-by-step-guide-organising-workshops-to-advance-lung-cancer-screening</a:t>
            </a:r>
            <a:r>
              <a:rPr lang="en-US" dirty="0"/>
              <a:t>]</a:t>
            </a:r>
            <a:endParaRPr lang="en-GB" dirty="0"/>
          </a:p>
          <a:p>
            <a:endParaRPr lang="en-GB" dirty="0"/>
          </a:p>
        </p:txBody>
      </p:sp>
      <p:sp>
        <p:nvSpPr>
          <p:cNvPr id="4" name="Slide Number Placeholder 3">
            <a:extLst>
              <a:ext uri="{FF2B5EF4-FFF2-40B4-BE49-F238E27FC236}">
                <a16:creationId xmlns:a16="http://schemas.microsoft.com/office/drawing/2014/main" id="{CB028E66-A2B3-9423-37AE-19D31C2257A9}"/>
              </a:ext>
            </a:extLst>
          </p:cNvPr>
          <p:cNvSpPr>
            <a:spLocks noGrp="1"/>
          </p:cNvSpPr>
          <p:nvPr>
            <p:ph type="sldNum" sz="quarter" idx="5"/>
          </p:nvPr>
        </p:nvSpPr>
        <p:spPr/>
        <p:txBody>
          <a:bodyPr/>
          <a:lstStyle/>
          <a:p>
            <a:fld id="{749A9235-3515-544C-8E1C-26E5943F4F43}" type="slidenum">
              <a:rPr lang="en-US" smtClean="0"/>
              <a:t>34</a:t>
            </a:fld>
            <a:endParaRPr lang="en-US" dirty="0"/>
          </a:p>
        </p:txBody>
      </p:sp>
    </p:spTree>
    <p:extLst>
      <p:ext uri="{BB962C8B-B14F-4D97-AF65-F5344CB8AC3E}">
        <p14:creationId xmlns:p14="http://schemas.microsoft.com/office/powerpoint/2010/main" val="58690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2377A-2328-61A6-2320-EF425F9EFF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0F97E-A212-0596-8164-5BA4301779F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4B03719-9A5C-97F6-A2B2-953F00B007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22</a:t>
            </a:r>
            <a:r>
              <a:rPr lang="en-GB" dirty="0"/>
              <a:t>–</a:t>
            </a:r>
            <a:r>
              <a:rPr lang="en-US" dirty="0"/>
              <a:t>26 of the guidance document: </a:t>
            </a:r>
            <a:r>
              <a:rPr lang="en-GB" dirty="0">
                <a:hlinkClick r:id="rId3"/>
              </a:rPr>
              <a:t>https://www.lungcancerpolicynetwork.com/app/uploads/Step-by-step-guide-organising-workshops-to-advance-lung-cancer-screening</a:t>
            </a:r>
            <a:r>
              <a:rPr lang="en-US"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F99E5FD5-5979-2F8F-8C10-E4FF36582EB6}"/>
              </a:ext>
            </a:extLst>
          </p:cNvPr>
          <p:cNvSpPr>
            <a:spLocks noGrp="1"/>
          </p:cNvSpPr>
          <p:nvPr>
            <p:ph type="sldNum" sz="quarter" idx="5"/>
          </p:nvPr>
        </p:nvSpPr>
        <p:spPr/>
        <p:txBody>
          <a:bodyPr/>
          <a:lstStyle/>
          <a:p>
            <a:fld id="{749A9235-3515-544C-8E1C-26E5943F4F43}" type="slidenum">
              <a:rPr lang="en-US" smtClean="0"/>
              <a:t>35</a:t>
            </a:fld>
            <a:endParaRPr lang="en-US" dirty="0"/>
          </a:p>
        </p:txBody>
      </p:sp>
    </p:spTree>
    <p:extLst>
      <p:ext uri="{BB962C8B-B14F-4D97-AF65-F5344CB8AC3E}">
        <p14:creationId xmlns:p14="http://schemas.microsoft.com/office/powerpoint/2010/main" val="2922822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F723C-D2A7-2DA8-ED58-AD5C616DE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F7C23A-EA4A-6B52-A2BD-8C206FAA3E0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EB9436F-54AF-6750-B700-E7445F8486A9}"/>
              </a:ext>
            </a:extLst>
          </p:cNvPr>
          <p:cNvSpPr>
            <a:spLocks noGrp="1"/>
          </p:cNvSpPr>
          <p:nvPr>
            <p:ph type="body" idx="1"/>
          </p:nvPr>
        </p:nvSpPr>
        <p:spPr/>
        <p:txBody>
          <a:bodyPr/>
          <a:lstStyle/>
          <a:p>
            <a:r>
              <a:rPr lang="en-US" dirty="0"/>
              <a:t>[This is an optional slide that you can use to write a summary of key discussion points]</a:t>
            </a:r>
            <a:endParaRPr lang="en-GB" dirty="0"/>
          </a:p>
        </p:txBody>
      </p:sp>
      <p:sp>
        <p:nvSpPr>
          <p:cNvPr id="4" name="Slide Number Placeholder 3">
            <a:extLst>
              <a:ext uri="{FF2B5EF4-FFF2-40B4-BE49-F238E27FC236}">
                <a16:creationId xmlns:a16="http://schemas.microsoft.com/office/drawing/2014/main" id="{2EED98A9-D770-07B7-F88D-47CE4B9971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A9235-3515-544C-8E1C-26E5943F4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887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27 of the guidance document: </a:t>
            </a:r>
            <a:r>
              <a:rPr lang="en-GB" dirty="0">
                <a:hlinkClick r:id="rId3"/>
              </a:rPr>
              <a:t>https://www.lungcancerpolicynetwork.com/app/uploads/Step-by-step-guide-organising-workshops-to-advance-lung-cancer-screening</a:t>
            </a:r>
            <a:r>
              <a:rPr lang="en-US" dirty="0"/>
              <a:t>]</a:t>
            </a:r>
            <a:endParaRPr lang="en-GB" dirty="0"/>
          </a:p>
          <a:p>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38</a:t>
            </a:fld>
            <a:endParaRPr lang="en-US" dirty="0"/>
          </a:p>
        </p:txBody>
      </p:sp>
    </p:spTree>
    <p:extLst>
      <p:ext uri="{BB962C8B-B14F-4D97-AF65-F5344CB8AC3E}">
        <p14:creationId xmlns:p14="http://schemas.microsoft.com/office/powerpoint/2010/main" val="1394313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395CC-7909-0B8C-EC7A-2F81D3653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D8F49-54E8-917C-BB1C-1CE0CAAA604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2448F36-589D-2238-5901-955B8F56D1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27 of the guidance document: </a:t>
            </a:r>
            <a:r>
              <a:rPr lang="en-GB" dirty="0">
                <a:hlinkClick r:id="rId3"/>
              </a:rPr>
              <a:t>https://www.lungcancerpolicynetwork.com/app/uploads/Step-by-step-guide-organising-workshops-to-advance-lung-cancer-screening</a:t>
            </a:r>
            <a:r>
              <a:rPr lang="en-US" dirty="0"/>
              <a:t>]</a:t>
            </a:r>
            <a:endParaRPr lang="en-GB" dirty="0"/>
          </a:p>
        </p:txBody>
      </p:sp>
      <p:sp>
        <p:nvSpPr>
          <p:cNvPr id="4" name="Slide Number Placeholder 3">
            <a:extLst>
              <a:ext uri="{FF2B5EF4-FFF2-40B4-BE49-F238E27FC236}">
                <a16:creationId xmlns:a16="http://schemas.microsoft.com/office/drawing/2014/main" id="{9F6F1B40-E9DD-CADF-291B-E43B51F59409}"/>
              </a:ext>
            </a:extLst>
          </p:cNvPr>
          <p:cNvSpPr>
            <a:spLocks noGrp="1"/>
          </p:cNvSpPr>
          <p:nvPr>
            <p:ph type="sldNum" sz="quarter" idx="5"/>
          </p:nvPr>
        </p:nvSpPr>
        <p:spPr/>
        <p:txBody>
          <a:bodyPr/>
          <a:lstStyle/>
          <a:p>
            <a:fld id="{749A9235-3515-544C-8E1C-26E5943F4F43}" type="slidenum">
              <a:rPr lang="en-US" smtClean="0"/>
              <a:t>39</a:t>
            </a:fld>
            <a:endParaRPr lang="en-US" dirty="0"/>
          </a:p>
        </p:txBody>
      </p:sp>
    </p:spTree>
    <p:extLst>
      <p:ext uri="{BB962C8B-B14F-4D97-AF65-F5344CB8AC3E}">
        <p14:creationId xmlns:p14="http://schemas.microsoft.com/office/powerpoint/2010/main" val="3035575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FB01B-62B9-A417-DC44-15067F6ED8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67EDCF-CF43-0E51-7827-0836D028DD4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9E8D589-9C7D-F71F-C6DA-5555D2CACCD3}"/>
              </a:ext>
            </a:extLst>
          </p:cNvPr>
          <p:cNvSpPr>
            <a:spLocks noGrp="1"/>
          </p:cNvSpPr>
          <p:nvPr>
            <p:ph type="body" idx="1"/>
          </p:nvPr>
        </p:nvSpPr>
        <p:spPr/>
        <p:txBody>
          <a:bodyPr/>
          <a:lstStyle/>
          <a:p>
            <a:r>
              <a:rPr lang="en-US" dirty="0"/>
              <a:t>[For the video to be playable, please enable content in PowerPoint. Otherwise, please visit: https://youtu.be/YT59ccfbrWg?si=xZdnaKwK1XPNC5ep]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27 of the guidance document: </a:t>
            </a:r>
            <a:r>
              <a:rPr lang="en-GB" dirty="0">
                <a:hlinkClick r:id="rId3"/>
              </a:rPr>
              <a:t>https://www.lungcancerpolicynetwork.com/app/uploads/Step-by-step-guide-organising-workshops-to-advance-lung-cancer-screening</a:t>
            </a:r>
            <a:r>
              <a:rPr lang="en-US" dirty="0"/>
              <a:t>]</a:t>
            </a:r>
            <a:endParaRPr lang="en-GB" dirty="0"/>
          </a:p>
          <a:p>
            <a:endParaRPr lang="en-GB" dirty="0"/>
          </a:p>
        </p:txBody>
      </p:sp>
      <p:sp>
        <p:nvSpPr>
          <p:cNvPr id="4" name="Slide Number Placeholder 3">
            <a:extLst>
              <a:ext uri="{FF2B5EF4-FFF2-40B4-BE49-F238E27FC236}">
                <a16:creationId xmlns:a16="http://schemas.microsoft.com/office/drawing/2014/main" id="{74676D16-E909-44A1-2EEA-F649683F30E1}"/>
              </a:ext>
            </a:extLst>
          </p:cNvPr>
          <p:cNvSpPr>
            <a:spLocks noGrp="1"/>
          </p:cNvSpPr>
          <p:nvPr>
            <p:ph type="sldNum" sz="quarter" idx="5"/>
          </p:nvPr>
        </p:nvSpPr>
        <p:spPr/>
        <p:txBody>
          <a:bodyPr/>
          <a:lstStyle/>
          <a:p>
            <a:fld id="{749A9235-3515-544C-8E1C-26E5943F4F43}" type="slidenum">
              <a:rPr lang="en-US" smtClean="0"/>
              <a:t>40</a:t>
            </a:fld>
            <a:endParaRPr lang="en-US" dirty="0"/>
          </a:p>
        </p:txBody>
      </p:sp>
    </p:spTree>
    <p:extLst>
      <p:ext uri="{BB962C8B-B14F-4D97-AF65-F5344CB8AC3E}">
        <p14:creationId xmlns:p14="http://schemas.microsoft.com/office/powerpoint/2010/main" val="3459583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64C6F-9947-37E3-E9F1-97597F366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FF72C-C39D-0ED9-C411-69EA7E707F1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9CD0FC6-CB48-7B12-7E16-2BED1370FC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27</a:t>
            </a:r>
            <a:r>
              <a:rPr lang="en-GB" dirty="0"/>
              <a:t>–</a:t>
            </a:r>
            <a:r>
              <a:rPr lang="en-US" dirty="0"/>
              <a:t>31 of the guidance document: </a:t>
            </a:r>
            <a:r>
              <a:rPr lang="en-GB" dirty="0">
                <a:hlinkClick r:id="rId3"/>
              </a:rPr>
              <a:t>https://www.lungcancerpolicynetwork.com/app/uploads/Step-by-step-guide-organising-workshops-to-advance-lung-cancer-screening</a:t>
            </a:r>
            <a:r>
              <a:rPr lang="en-US"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23E78B9C-DFB8-710B-AA1F-5EB5400B764A}"/>
              </a:ext>
            </a:extLst>
          </p:cNvPr>
          <p:cNvSpPr>
            <a:spLocks noGrp="1"/>
          </p:cNvSpPr>
          <p:nvPr>
            <p:ph type="sldNum" sz="quarter" idx="5"/>
          </p:nvPr>
        </p:nvSpPr>
        <p:spPr/>
        <p:txBody>
          <a:bodyPr/>
          <a:lstStyle/>
          <a:p>
            <a:fld id="{749A9235-3515-544C-8E1C-26E5943F4F43}" type="slidenum">
              <a:rPr lang="en-US" smtClean="0"/>
              <a:t>41</a:t>
            </a:fld>
            <a:endParaRPr lang="en-US" dirty="0"/>
          </a:p>
        </p:txBody>
      </p:sp>
    </p:spTree>
    <p:extLst>
      <p:ext uri="{BB962C8B-B14F-4D97-AF65-F5344CB8AC3E}">
        <p14:creationId xmlns:p14="http://schemas.microsoft.com/office/powerpoint/2010/main" val="337077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FB7E5-EE63-AFCF-443B-5BE821F08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CFFDB-0E8F-36A5-BCF5-FF088E59BA6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1509767-760C-C97E-CE1F-4C61DEFE73F3}"/>
              </a:ext>
            </a:extLst>
          </p:cNvPr>
          <p:cNvSpPr>
            <a:spLocks noGrp="1"/>
          </p:cNvSpPr>
          <p:nvPr>
            <p:ph type="body" idx="1"/>
          </p:nvPr>
        </p:nvSpPr>
        <p:spPr/>
        <p:txBody>
          <a:bodyPr/>
          <a:lstStyle/>
          <a:p>
            <a:r>
              <a:rPr lang="en-US" dirty="0"/>
              <a:t>[This is an optional slide that you can use to write a summary of key discussion points]</a:t>
            </a:r>
            <a:endParaRPr lang="en-GB" dirty="0"/>
          </a:p>
        </p:txBody>
      </p:sp>
      <p:sp>
        <p:nvSpPr>
          <p:cNvPr id="4" name="Slide Number Placeholder 3">
            <a:extLst>
              <a:ext uri="{FF2B5EF4-FFF2-40B4-BE49-F238E27FC236}">
                <a16:creationId xmlns:a16="http://schemas.microsoft.com/office/drawing/2014/main" id="{81A8A85A-6305-4324-D65F-950D8CE31A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A9235-3515-544C-8E1C-26E5943F4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420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32 of the guidance document: </a:t>
            </a:r>
            <a:r>
              <a:rPr lang="en-GB" dirty="0">
                <a:hlinkClick r:id="rId3"/>
              </a:rPr>
              <a:t>https://www.lungcancerpolicynetwork.com/app/uploads/Step-by-step-guide-organising-workshops-to-advance-lung-cancer-screening</a:t>
            </a:r>
            <a:r>
              <a:rPr lang="en-US"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2"/>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49A9235-3515-544C-8E1C-26E5943F4F43}" type="slidenum">
              <a:rPr lang="en-US" smtClean="0"/>
              <a:t>44</a:t>
            </a:fld>
            <a:endParaRPr lang="en-US" dirty="0"/>
          </a:p>
        </p:txBody>
      </p:sp>
    </p:spTree>
    <p:extLst>
      <p:ext uri="{BB962C8B-B14F-4D97-AF65-F5344CB8AC3E}">
        <p14:creationId xmlns:p14="http://schemas.microsoft.com/office/powerpoint/2010/main" val="4056833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5</a:t>
            </a:fld>
            <a:endParaRPr lang="en-US" dirty="0"/>
          </a:p>
        </p:txBody>
      </p:sp>
    </p:spTree>
    <p:extLst>
      <p:ext uri="{BB962C8B-B14F-4D97-AF65-F5344CB8AC3E}">
        <p14:creationId xmlns:p14="http://schemas.microsoft.com/office/powerpoint/2010/main" val="38634487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2688C-1ABD-9F6B-334E-D99E7E1832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4FD56-0C0F-4A31-19E5-352DE9B6091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73BE1CA-F159-C601-36A6-2DBE3CD409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32 of the guidance document: </a:t>
            </a:r>
            <a:r>
              <a:rPr lang="en-GB" dirty="0">
                <a:hlinkClick r:id="rId3"/>
              </a:rPr>
              <a:t>https://www.lungcancerpolicynetwork.com/app/uploads/Step-by-step-guide-organising-workshops-to-advance-lung-cancer-screening</a:t>
            </a:r>
            <a:r>
              <a:rPr lang="en-US"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2"/>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2403379-E45C-7AD1-76BC-BE0319D8184E}"/>
              </a:ext>
            </a:extLst>
          </p:cNvPr>
          <p:cNvSpPr>
            <a:spLocks noGrp="1"/>
          </p:cNvSpPr>
          <p:nvPr>
            <p:ph type="sldNum" sz="quarter" idx="5"/>
          </p:nvPr>
        </p:nvSpPr>
        <p:spPr/>
        <p:txBody>
          <a:bodyPr/>
          <a:lstStyle/>
          <a:p>
            <a:fld id="{749A9235-3515-544C-8E1C-26E5943F4F43}" type="slidenum">
              <a:rPr lang="en-US" smtClean="0"/>
              <a:t>45</a:t>
            </a:fld>
            <a:endParaRPr lang="en-US" dirty="0"/>
          </a:p>
        </p:txBody>
      </p:sp>
    </p:spTree>
    <p:extLst>
      <p:ext uri="{BB962C8B-B14F-4D97-AF65-F5344CB8AC3E}">
        <p14:creationId xmlns:p14="http://schemas.microsoft.com/office/powerpoint/2010/main" val="34064188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0CA55-3059-6951-8C38-7EF55245F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68A094-1082-8407-CED9-22A37806002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F9BE208-3C3E-ADE3-0DFC-4B5EA7B57094}"/>
              </a:ext>
            </a:extLst>
          </p:cNvPr>
          <p:cNvSpPr>
            <a:spLocks noGrp="1"/>
          </p:cNvSpPr>
          <p:nvPr>
            <p:ph type="body" idx="1"/>
          </p:nvPr>
        </p:nvSpPr>
        <p:spPr/>
        <p:txBody>
          <a:bodyPr/>
          <a:lstStyle/>
          <a:p>
            <a:r>
              <a:rPr lang="en-US" dirty="0"/>
              <a:t>[For the video to be playable, please enable content in PowerPoint. Otherwise, please visit: https://youtu.be/VXdj49k-Jj0?si=1j3sdf-QYFxLhprx]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32 of the guidance document: </a:t>
            </a:r>
            <a:r>
              <a:rPr lang="en-GB" dirty="0">
                <a:hlinkClick r:id="rId3"/>
              </a:rPr>
              <a:t>https://www.lungcancerpolicynetwork.com/app/uploads/Step-by-step-guide-organising-workshops-to-advance-lung-cancer-screening</a:t>
            </a:r>
            <a:r>
              <a:rPr lang="en-US"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2"/>
              </a:solidFill>
              <a:effectLst/>
              <a:latin typeface="Arial" panose="020B0604020202020204" pitchFamily="34" charset="0"/>
              <a:ea typeface="Arial" panose="020B0604020202020204" pitchFamily="34" charset="0"/>
              <a:cs typeface="Arial" panose="020B0604020202020204" pitchFamily="34" charset="0"/>
            </a:endParaRPr>
          </a:p>
          <a:p>
            <a:endParaRPr lang="en-GB" dirty="0"/>
          </a:p>
        </p:txBody>
      </p:sp>
      <p:sp>
        <p:nvSpPr>
          <p:cNvPr id="4" name="Slide Number Placeholder 3">
            <a:extLst>
              <a:ext uri="{FF2B5EF4-FFF2-40B4-BE49-F238E27FC236}">
                <a16:creationId xmlns:a16="http://schemas.microsoft.com/office/drawing/2014/main" id="{24F8F04A-112F-E606-1C75-46E9D3BB07DB}"/>
              </a:ext>
            </a:extLst>
          </p:cNvPr>
          <p:cNvSpPr>
            <a:spLocks noGrp="1"/>
          </p:cNvSpPr>
          <p:nvPr>
            <p:ph type="sldNum" sz="quarter" idx="5"/>
          </p:nvPr>
        </p:nvSpPr>
        <p:spPr/>
        <p:txBody>
          <a:bodyPr/>
          <a:lstStyle/>
          <a:p>
            <a:fld id="{749A9235-3515-544C-8E1C-26E5943F4F43}" type="slidenum">
              <a:rPr lang="en-US" smtClean="0"/>
              <a:t>46</a:t>
            </a:fld>
            <a:endParaRPr lang="en-US" dirty="0"/>
          </a:p>
        </p:txBody>
      </p:sp>
    </p:spTree>
    <p:extLst>
      <p:ext uri="{BB962C8B-B14F-4D97-AF65-F5344CB8AC3E}">
        <p14:creationId xmlns:p14="http://schemas.microsoft.com/office/powerpoint/2010/main" val="2676541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44CDB-5EA6-88BD-F5F2-447DAD455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3454F2-EF18-B45F-A51F-17856663883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4B9A0AE-2615-89E7-CB9E-F9462BD5A0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32</a:t>
            </a:r>
            <a:r>
              <a:rPr lang="en-GB" dirty="0"/>
              <a:t>–</a:t>
            </a:r>
            <a:r>
              <a:rPr lang="en-US" dirty="0"/>
              <a:t>34 of the guidance document: </a:t>
            </a:r>
            <a:r>
              <a:rPr lang="en-GB" dirty="0">
                <a:hlinkClick r:id="rId3"/>
              </a:rPr>
              <a:t>https://www.lungcancerpolicynetwork.com/app/uploads/Step-by-step-guide-organising-workshops-to-advance-lung-cancer-screening</a:t>
            </a:r>
            <a:r>
              <a:rPr lang="en-US"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2"/>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DFBC2D89-4337-C116-EBFD-29AD7AF41CE7}"/>
              </a:ext>
            </a:extLst>
          </p:cNvPr>
          <p:cNvSpPr>
            <a:spLocks noGrp="1"/>
          </p:cNvSpPr>
          <p:nvPr>
            <p:ph type="sldNum" sz="quarter" idx="5"/>
          </p:nvPr>
        </p:nvSpPr>
        <p:spPr/>
        <p:txBody>
          <a:bodyPr/>
          <a:lstStyle/>
          <a:p>
            <a:fld id="{749A9235-3515-544C-8E1C-26E5943F4F43}" type="slidenum">
              <a:rPr lang="en-US" smtClean="0"/>
              <a:t>47</a:t>
            </a:fld>
            <a:endParaRPr lang="en-US" dirty="0"/>
          </a:p>
        </p:txBody>
      </p:sp>
    </p:spTree>
    <p:extLst>
      <p:ext uri="{BB962C8B-B14F-4D97-AF65-F5344CB8AC3E}">
        <p14:creationId xmlns:p14="http://schemas.microsoft.com/office/powerpoint/2010/main" val="1796461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28F07-8809-6C4A-D985-1BC3DFFE1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A3CF34-7EE7-5529-7BC3-D5AAF7E4EBA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89499C7-0C36-5693-4F13-BC765FAB8111}"/>
              </a:ext>
            </a:extLst>
          </p:cNvPr>
          <p:cNvSpPr>
            <a:spLocks noGrp="1"/>
          </p:cNvSpPr>
          <p:nvPr>
            <p:ph type="body" idx="1"/>
          </p:nvPr>
        </p:nvSpPr>
        <p:spPr/>
        <p:txBody>
          <a:bodyPr/>
          <a:lstStyle/>
          <a:p>
            <a:r>
              <a:rPr lang="en-US" dirty="0"/>
              <a:t>[This is an optional slide that you can use to write a summary of key discussion points]</a:t>
            </a:r>
            <a:endParaRPr lang="en-GB" dirty="0"/>
          </a:p>
        </p:txBody>
      </p:sp>
      <p:sp>
        <p:nvSpPr>
          <p:cNvPr id="4" name="Slide Number Placeholder 3">
            <a:extLst>
              <a:ext uri="{FF2B5EF4-FFF2-40B4-BE49-F238E27FC236}">
                <a16:creationId xmlns:a16="http://schemas.microsoft.com/office/drawing/2014/main" id="{CC0EDB7D-CD14-C4B1-F714-B80C045AA6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A9235-3515-544C-8E1C-26E5943F4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7674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this, please see page 35 of the guidance document: </a:t>
            </a:r>
            <a:r>
              <a:rPr lang="en-GB" dirty="0">
                <a:hlinkClick r:id="rId3"/>
              </a:rPr>
              <a:t>https://www.lungcancerpolicynetwork.com/app/uploads/Step-by-step-guide-organising-workshops-to-advance-lung-cancer-screening</a:t>
            </a:r>
            <a:r>
              <a:rPr lang="en-US" dirty="0"/>
              <a:t>]</a:t>
            </a:r>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49</a:t>
            </a:fld>
            <a:endParaRPr lang="en-US" dirty="0"/>
          </a:p>
        </p:txBody>
      </p:sp>
    </p:spTree>
    <p:extLst>
      <p:ext uri="{BB962C8B-B14F-4D97-AF65-F5344CB8AC3E}">
        <p14:creationId xmlns:p14="http://schemas.microsoft.com/office/powerpoint/2010/main" val="3126554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51</a:t>
            </a:fld>
            <a:endParaRPr lang="en-US" dirty="0"/>
          </a:p>
        </p:txBody>
      </p:sp>
    </p:spTree>
    <p:extLst>
      <p:ext uri="{BB962C8B-B14F-4D97-AF65-F5344CB8AC3E}">
        <p14:creationId xmlns:p14="http://schemas.microsoft.com/office/powerpoint/2010/main" val="1414355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52</a:t>
            </a:fld>
            <a:endParaRPr lang="en-US" dirty="0"/>
          </a:p>
        </p:txBody>
      </p:sp>
    </p:spTree>
    <p:extLst>
      <p:ext uri="{BB962C8B-B14F-4D97-AF65-F5344CB8AC3E}">
        <p14:creationId xmlns:p14="http://schemas.microsoft.com/office/powerpoint/2010/main" val="808472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55</a:t>
            </a:fld>
            <a:endParaRPr lang="en-US" dirty="0"/>
          </a:p>
        </p:txBody>
      </p:sp>
    </p:spTree>
    <p:extLst>
      <p:ext uri="{BB962C8B-B14F-4D97-AF65-F5344CB8AC3E}">
        <p14:creationId xmlns:p14="http://schemas.microsoft.com/office/powerpoint/2010/main" val="32187643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A9235-3515-544C-8E1C-26E5943F4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66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A9235-3515-544C-8E1C-26E5943F4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754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input the aims of the workshop on this slide; for more information on developing workshop aims please see the guide document]</a:t>
            </a:r>
            <a:endParaRPr lang="en-GB" dirty="0"/>
          </a:p>
          <a:p>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6</a:t>
            </a:fld>
            <a:endParaRPr lang="en-US" dirty="0"/>
          </a:p>
        </p:txBody>
      </p:sp>
    </p:spTree>
    <p:extLst>
      <p:ext uri="{BB962C8B-B14F-4D97-AF65-F5344CB8AC3E}">
        <p14:creationId xmlns:p14="http://schemas.microsoft.com/office/powerpoint/2010/main" val="38388180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A9235-3515-544C-8E1C-26E5943F4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2371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3746E-D214-A372-2B62-15E4A8F844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B94C90-EA49-CB46-5422-F5DE9018FAB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FA5310C-EF66-51F9-6C2C-78A330C9593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31811B2-F93F-A258-1067-6064C49B94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A9235-3515-544C-8E1C-26E5943F4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7725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A9235-3515-544C-8E1C-26E5943F4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50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[For more information on this, please see page 12 of the guidance document: </a:t>
            </a:r>
            <a:r>
              <a:rPr lang="en-GB" dirty="0">
                <a:hlinkClick r:id="rId3"/>
              </a:rPr>
              <a:t>https://www.lungcancerpolicynetwork.com/app/uploads/Step-by-step-guide-organising-workshops-to-advance-lung-cancer-screening</a:t>
            </a:r>
            <a:r>
              <a:rPr lang="en-US" dirty="0"/>
              <a:t>]</a:t>
            </a:r>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7</a:t>
            </a:fld>
            <a:endParaRPr lang="en-US" dirty="0"/>
          </a:p>
        </p:txBody>
      </p:sp>
    </p:spTree>
    <p:extLst>
      <p:ext uri="{BB962C8B-B14F-4D97-AF65-F5344CB8AC3E}">
        <p14:creationId xmlns:p14="http://schemas.microsoft.com/office/powerpoint/2010/main" val="3876849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[For more information on this, please see page 12 of the guidance document: </a:t>
            </a:r>
            <a:r>
              <a:rPr lang="en-GB" dirty="0">
                <a:hlinkClick r:id="rId3"/>
              </a:rPr>
              <a:t>https://www.lungcancerpolicynetwork.com/app/uploads/Step-by-step-guide-organising-workshops-to-advance-lung-cancer-screening</a:t>
            </a:r>
            <a:r>
              <a:rPr lang="en-US" dirty="0"/>
              <a:t>]</a:t>
            </a:r>
            <a:endParaRPr lang="en-GB" dirty="0"/>
          </a:p>
          <a:p>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8</a:t>
            </a:fld>
            <a:endParaRPr lang="en-US" dirty="0"/>
          </a:p>
        </p:txBody>
      </p:sp>
    </p:spTree>
    <p:extLst>
      <p:ext uri="{BB962C8B-B14F-4D97-AF65-F5344CB8AC3E}">
        <p14:creationId xmlns:p14="http://schemas.microsoft.com/office/powerpoint/2010/main" val="682116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[For more information on this, please see page 12 of the guidance document: </a:t>
            </a:r>
            <a:r>
              <a:rPr lang="en-GB" dirty="0">
                <a:hlinkClick r:id="rId3"/>
              </a:rPr>
              <a:t>https://www.lungcancerpolicynetwork.com/app/uploads/Step-by-step-guide-organising-workshops-to-advance-lung-cancer-screening</a:t>
            </a:r>
            <a:r>
              <a:rPr lang="en-US" dirty="0"/>
              <a: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A9235-3515-544C-8E1C-26E5943F4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447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[For more information on this, please see page 12 of the guidance document: </a:t>
            </a:r>
            <a:r>
              <a:rPr lang="en-GB" dirty="0">
                <a:hlinkClick r:id="rId3"/>
              </a:rPr>
              <a:t>https://www.lungcancerpolicynetwork.com/app/uploads/Step-by-step-guide-organising-workshops-to-advance-lung-cancer-screening</a:t>
            </a:r>
            <a:r>
              <a:rPr lang="en-US" dirty="0"/>
              <a:t>]</a:t>
            </a:r>
            <a:endParaRPr lang="en-GB" dirty="0"/>
          </a:p>
          <a:p>
            <a:endParaRPr lang="en-GB" dirty="0"/>
          </a:p>
        </p:txBody>
      </p:sp>
      <p:sp>
        <p:nvSpPr>
          <p:cNvPr id="4" name="Slide Number Placeholder 3"/>
          <p:cNvSpPr>
            <a:spLocks noGrp="1"/>
          </p:cNvSpPr>
          <p:nvPr>
            <p:ph type="sldNum" sz="quarter" idx="5"/>
          </p:nvPr>
        </p:nvSpPr>
        <p:spPr/>
        <p:txBody>
          <a:bodyPr/>
          <a:lstStyle/>
          <a:p>
            <a:fld id="{749A9235-3515-544C-8E1C-26E5943F4F43}" type="slidenum">
              <a:rPr lang="en-US" smtClean="0"/>
              <a:t>10</a:t>
            </a:fld>
            <a:endParaRPr lang="en-US" dirty="0"/>
          </a:p>
        </p:txBody>
      </p:sp>
    </p:spTree>
    <p:extLst>
      <p:ext uri="{BB962C8B-B14F-4D97-AF65-F5344CB8AC3E}">
        <p14:creationId xmlns:p14="http://schemas.microsoft.com/office/powerpoint/2010/main" val="3072557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3.png"/><Relationship Id="rId2" Type="http://schemas.openxmlformats.org/officeDocument/2006/relationships/image" Target="../media/image17.emf"/><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A close-up of a wallpaper&#10;&#10;AI-generated content may be incorrect.">
            <a:extLst>
              <a:ext uri="{FF2B5EF4-FFF2-40B4-BE49-F238E27FC236}">
                <a16:creationId xmlns:a16="http://schemas.microsoft.com/office/drawing/2014/main" id="{9EDF25FF-F795-83E2-C73B-E79A769D93B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60717310-379E-804F-4304-34D89350BECA}"/>
              </a:ext>
            </a:extLst>
          </p:cNvPr>
          <p:cNvGrpSpPr>
            <a:grpSpLocks noGrp="1" noUngrp="1" noRot="1" noMove="1" noResize="1"/>
          </p:cNvGrpSpPr>
          <p:nvPr userDrawn="1"/>
        </p:nvGrpSpPr>
        <p:grpSpPr>
          <a:xfrm>
            <a:off x="606708" y="1086045"/>
            <a:ext cx="10993704" cy="3600001"/>
            <a:chOff x="606708" y="1086045"/>
            <a:chExt cx="10993704" cy="3600001"/>
          </a:xfrm>
        </p:grpSpPr>
        <p:pic>
          <p:nvPicPr>
            <p:cNvPr id="4" name="Picture 3" descr="A blurry image of a person&#10;&#10;AI-generated content may be incorrect.">
              <a:extLst>
                <a:ext uri="{FF2B5EF4-FFF2-40B4-BE49-F238E27FC236}">
                  <a16:creationId xmlns:a16="http://schemas.microsoft.com/office/drawing/2014/main" id="{933ED917-A642-72C4-4CB1-B6A16A30665A}"/>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09599" y="1086045"/>
              <a:ext cx="10990813" cy="3599999"/>
            </a:xfrm>
            <a:prstGeom prst="rect">
              <a:avLst/>
            </a:prstGeom>
          </p:spPr>
        </p:pic>
        <p:sp>
          <p:nvSpPr>
            <p:cNvPr id="3" name="Rectangle 2">
              <a:extLst>
                <a:ext uri="{FF2B5EF4-FFF2-40B4-BE49-F238E27FC236}">
                  <a16:creationId xmlns:a16="http://schemas.microsoft.com/office/drawing/2014/main" id="{1AD2313F-37DB-4367-FCBB-2D761C303307}"/>
                </a:ext>
              </a:extLst>
            </p:cNvPr>
            <p:cNvSpPr>
              <a:spLocks noGrp="1" noRot="1" noMove="1" noResize="1" noEditPoints="1" noAdjustHandles="1" noChangeArrowheads="1" noChangeShapeType="1"/>
            </p:cNvSpPr>
            <p:nvPr userDrawn="1"/>
          </p:nvSpPr>
          <p:spPr>
            <a:xfrm>
              <a:off x="606708" y="1086046"/>
              <a:ext cx="10978584" cy="3600000"/>
            </a:xfrm>
            <a:prstGeom prst="rect">
              <a:avLst/>
            </a:prstGeom>
            <a:solidFill>
              <a:srgbClr val="184778">
                <a:alpha val="79747"/>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 Placeholder 21">
            <a:extLst>
              <a:ext uri="{FF2B5EF4-FFF2-40B4-BE49-F238E27FC236}">
                <a16:creationId xmlns:a16="http://schemas.microsoft.com/office/drawing/2014/main" id="{DB5C6CA1-E99C-47DF-1568-B512A8421D29}"/>
              </a:ext>
            </a:extLst>
          </p:cNvPr>
          <p:cNvSpPr>
            <a:spLocks noGrp="1"/>
          </p:cNvSpPr>
          <p:nvPr>
            <p:ph type="body" sz="quarter" idx="13" hasCustomPrompt="1"/>
          </p:nvPr>
        </p:nvSpPr>
        <p:spPr>
          <a:xfrm>
            <a:off x="1077044" y="2309918"/>
            <a:ext cx="5554762" cy="1283515"/>
          </a:xfrm>
          <a:prstGeom prst="rect">
            <a:avLst/>
          </a:prstGeom>
        </p:spPr>
        <p:txBody>
          <a:bodyPr anchor="t">
            <a:noAutofit/>
          </a:bodyPr>
          <a:lstStyle>
            <a:lvl1pPr marL="0" indent="0" algn="l">
              <a:buNone/>
              <a:defRPr sz="4000" b="1" i="0">
                <a:solidFill>
                  <a:schemeClr val="accent6"/>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dirty="0"/>
              <a:t>Implementation framework workshop</a:t>
            </a:r>
            <a:endParaRPr lang="en-US" dirty="0"/>
          </a:p>
        </p:txBody>
      </p:sp>
      <p:sp>
        <p:nvSpPr>
          <p:cNvPr id="11" name="Text Placeholder 21">
            <a:extLst>
              <a:ext uri="{FF2B5EF4-FFF2-40B4-BE49-F238E27FC236}">
                <a16:creationId xmlns:a16="http://schemas.microsoft.com/office/drawing/2014/main" id="{3CDBF89F-0E9C-4075-4596-596C230FE7A7}"/>
              </a:ext>
            </a:extLst>
          </p:cNvPr>
          <p:cNvSpPr>
            <a:spLocks noGrp="1"/>
          </p:cNvSpPr>
          <p:nvPr>
            <p:ph type="body" sz="quarter" idx="15" hasCustomPrompt="1"/>
          </p:nvPr>
        </p:nvSpPr>
        <p:spPr>
          <a:xfrm>
            <a:off x="7859027" y="2252658"/>
            <a:ext cx="3089710" cy="584515"/>
          </a:xfrm>
          <a:prstGeom prst="rect">
            <a:avLst/>
          </a:prstGeom>
        </p:spPr>
        <p:txBody>
          <a:bodyPr anchor="ctr">
            <a:no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dirty="0"/>
              <a:t>Focus location</a:t>
            </a:r>
            <a:endParaRPr lang="en-US" dirty="0"/>
          </a:p>
        </p:txBody>
      </p:sp>
      <p:sp>
        <p:nvSpPr>
          <p:cNvPr id="12" name="Text Placeholder 21">
            <a:extLst>
              <a:ext uri="{FF2B5EF4-FFF2-40B4-BE49-F238E27FC236}">
                <a16:creationId xmlns:a16="http://schemas.microsoft.com/office/drawing/2014/main" id="{F53DFAA3-6869-C98C-391E-B85AA6DAAA22}"/>
              </a:ext>
            </a:extLst>
          </p:cNvPr>
          <p:cNvSpPr>
            <a:spLocks noGrp="1"/>
          </p:cNvSpPr>
          <p:nvPr>
            <p:ph type="body" sz="quarter" idx="16" hasCustomPrompt="1"/>
          </p:nvPr>
        </p:nvSpPr>
        <p:spPr>
          <a:xfrm>
            <a:off x="7844589" y="3069493"/>
            <a:ext cx="2402686" cy="392681"/>
          </a:xfrm>
          <a:prstGeom prst="rect">
            <a:avLst/>
          </a:prstGeom>
        </p:spPr>
        <p:txBody>
          <a:bodyPr anchor="ctr">
            <a:noAutofit/>
          </a:bodyPr>
          <a:lstStyle>
            <a:lvl1pPr marL="0" indent="0" algn="l">
              <a:buNone/>
              <a:defRPr sz="1600" b="1" i="0">
                <a:solidFill>
                  <a:schemeClr val="bg1"/>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dirty="0"/>
              <a:t>Month / Year</a:t>
            </a:r>
            <a:endParaRPr lang="en-US" dirty="0"/>
          </a:p>
        </p:txBody>
      </p:sp>
      <p:cxnSp>
        <p:nvCxnSpPr>
          <p:cNvPr id="14" name="Straight Connector 13">
            <a:extLst>
              <a:ext uri="{FF2B5EF4-FFF2-40B4-BE49-F238E27FC236}">
                <a16:creationId xmlns:a16="http://schemas.microsoft.com/office/drawing/2014/main" id="{EC1007A6-52A1-9E86-0AA7-CDCAFE2F188B}"/>
              </a:ext>
            </a:extLst>
          </p:cNvPr>
          <p:cNvCxnSpPr>
            <a:cxnSpLocks/>
          </p:cNvCxnSpPr>
          <p:nvPr userDrawn="1"/>
        </p:nvCxnSpPr>
        <p:spPr>
          <a:xfrm>
            <a:off x="7671335" y="2309918"/>
            <a:ext cx="0" cy="11522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D87C82F-BCCE-93AF-16BE-A004D4864B69}"/>
              </a:ext>
            </a:extLst>
          </p:cNvPr>
          <p:cNvSpPr txBox="1"/>
          <p:nvPr userDrawn="1"/>
        </p:nvSpPr>
        <p:spPr>
          <a:xfrm>
            <a:off x="625644" y="5424643"/>
            <a:ext cx="10789918" cy="496996"/>
          </a:xfrm>
          <a:prstGeom prst="rect">
            <a:avLst/>
          </a:prstGeom>
          <a:noFill/>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2000" i="1" kern="1200" dirty="0">
                <a:solidFill>
                  <a:schemeClr val="tx1"/>
                </a:solidFill>
                <a:effectLst/>
                <a:latin typeface="+mn-lt"/>
                <a:ea typeface="+mn-ea"/>
                <a:cs typeface="+mn-cs"/>
              </a:rPr>
              <a:t>Lung cancer screening saves lives  |  We are working together to ensure early detection</a:t>
            </a:r>
          </a:p>
        </p:txBody>
      </p:sp>
    </p:spTree>
    <p:extLst>
      <p:ext uri="{BB962C8B-B14F-4D97-AF65-F5344CB8AC3E}">
        <p14:creationId xmlns:p14="http://schemas.microsoft.com/office/powerpoint/2010/main" val="798190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116760-E486-6472-23FE-D4B49E17A705}"/>
              </a:ext>
            </a:extLst>
          </p:cNvPr>
          <p:cNvSpPr/>
          <p:nvPr userDrawn="1"/>
        </p:nvSpPr>
        <p:spPr>
          <a:xfrm>
            <a:off x="7895770" y="0"/>
            <a:ext cx="4296230" cy="5486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C627EDF-9324-2986-10B2-BFA855A895B7}"/>
              </a:ext>
            </a:extLst>
          </p:cNvPr>
          <p:cNvSpPr/>
          <p:nvPr userDrawn="1"/>
        </p:nvSpPr>
        <p:spPr>
          <a:xfrm>
            <a:off x="-1" y="0"/>
            <a:ext cx="7895771"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B210866-5A7A-54E1-A7D5-EC9E10E16E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86400"/>
            <a:ext cx="12191999" cy="1371600"/>
          </a:xfrm>
          <a:prstGeom prst="rect">
            <a:avLst/>
          </a:prstGeom>
        </p:spPr>
      </p:pic>
    </p:spTree>
    <p:extLst>
      <p:ext uri="{BB962C8B-B14F-4D97-AF65-F5344CB8AC3E}">
        <p14:creationId xmlns:p14="http://schemas.microsoft.com/office/powerpoint/2010/main" val="829274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116760-E486-6472-23FE-D4B49E17A705}"/>
              </a:ext>
            </a:extLst>
          </p:cNvPr>
          <p:cNvSpPr/>
          <p:nvPr userDrawn="1"/>
        </p:nvSpPr>
        <p:spPr>
          <a:xfrm>
            <a:off x="7895770" y="0"/>
            <a:ext cx="4296230" cy="5486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C627EDF-9324-2986-10B2-BFA855A895B7}"/>
              </a:ext>
            </a:extLst>
          </p:cNvPr>
          <p:cNvSpPr/>
          <p:nvPr userDrawn="1"/>
        </p:nvSpPr>
        <p:spPr>
          <a:xfrm>
            <a:off x="-1" y="0"/>
            <a:ext cx="7895771"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B210866-5A7A-54E1-A7D5-EC9E10E16E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86400"/>
            <a:ext cx="12191999" cy="1371600"/>
          </a:xfrm>
          <a:prstGeom prst="rect">
            <a:avLst/>
          </a:prstGeom>
        </p:spPr>
      </p:pic>
    </p:spTree>
    <p:extLst>
      <p:ext uri="{BB962C8B-B14F-4D97-AF65-F5344CB8AC3E}">
        <p14:creationId xmlns:p14="http://schemas.microsoft.com/office/powerpoint/2010/main" val="2622627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2B338-3A8E-5A36-2F07-C3FDDD729F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1145" y="6147000"/>
            <a:ext cx="1608750" cy="540000"/>
          </a:xfrm>
          <a:prstGeom prst="rect">
            <a:avLst/>
          </a:prstGeom>
        </p:spPr>
      </p:pic>
      <p:sp>
        <p:nvSpPr>
          <p:cNvPr id="6" name="Rectangle 5">
            <a:extLst>
              <a:ext uri="{FF2B5EF4-FFF2-40B4-BE49-F238E27FC236}">
                <a16:creationId xmlns:a16="http://schemas.microsoft.com/office/drawing/2014/main" id="{1CCB87AB-E1C2-6A9D-334A-C364CA243CB5}"/>
              </a:ext>
            </a:extLst>
          </p:cNvPr>
          <p:cNvSpPr/>
          <p:nvPr userDrawn="1"/>
        </p:nvSpPr>
        <p:spPr>
          <a:xfrm>
            <a:off x="0" y="342900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2116AA8-CFFD-27BF-9F9B-45C009D50754}"/>
              </a:ext>
            </a:extLst>
          </p:cNvPr>
          <p:cNvSpPr/>
          <p:nvPr userDrawn="1"/>
        </p:nvSpPr>
        <p:spPr>
          <a:xfrm>
            <a:off x="0" y="0"/>
            <a:ext cx="6096000" cy="3429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0986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2B338-3A8E-5A36-2F07-C3FDDD729F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1145" y="6147000"/>
            <a:ext cx="1608750" cy="540000"/>
          </a:xfrm>
          <a:prstGeom prst="rect">
            <a:avLst/>
          </a:prstGeom>
        </p:spPr>
      </p:pic>
      <p:sp>
        <p:nvSpPr>
          <p:cNvPr id="2" name="Rectangle 1">
            <a:extLst>
              <a:ext uri="{FF2B5EF4-FFF2-40B4-BE49-F238E27FC236}">
                <a16:creationId xmlns:a16="http://schemas.microsoft.com/office/drawing/2014/main" id="{C2084F1F-0C84-59C8-4351-E136D78ECE6A}"/>
              </a:ext>
            </a:extLst>
          </p:cNvPr>
          <p:cNvSpPr/>
          <p:nvPr userDrawn="1"/>
        </p:nvSpPr>
        <p:spPr>
          <a:xfrm>
            <a:off x="0" y="1457738"/>
            <a:ext cx="12192000" cy="540026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0E050B9-2347-DECB-C2F0-A897351963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5"/>
          <a:stretch/>
        </p:blipFill>
        <p:spPr>
          <a:xfrm>
            <a:off x="-29674" y="0"/>
            <a:ext cx="12221674" cy="1578634"/>
          </a:xfrm>
          <a:prstGeom prst="rect">
            <a:avLst/>
          </a:prstGeom>
        </p:spPr>
      </p:pic>
    </p:spTree>
    <p:extLst>
      <p:ext uri="{BB962C8B-B14F-4D97-AF65-F5344CB8AC3E}">
        <p14:creationId xmlns:p14="http://schemas.microsoft.com/office/powerpoint/2010/main" val="2952342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2B338-3A8E-5A36-2F07-C3FDDD729F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1145" y="6147000"/>
            <a:ext cx="1608750" cy="540000"/>
          </a:xfrm>
          <a:prstGeom prst="rect">
            <a:avLst/>
          </a:prstGeom>
        </p:spPr>
      </p:pic>
      <p:sp>
        <p:nvSpPr>
          <p:cNvPr id="2" name="Rectangle 1">
            <a:extLst>
              <a:ext uri="{FF2B5EF4-FFF2-40B4-BE49-F238E27FC236}">
                <a16:creationId xmlns:a16="http://schemas.microsoft.com/office/drawing/2014/main" id="{C2084F1F-0C84-59C8-4351-E136D78ECE6A}"/>
              </a:ext>
            </a:extLst>
          </p:cNvPr>
          <p:cNvSpPr/>
          <p:nvPr userDrawn="1"/>
        </p:nvSpPr>
        <p:spPr>
          <a:xfrm>
            <a:off x="0" y="1457738"/>
            <a:ext cx="12192000" cy="540026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sky with clouds&#10;&#10;AI-generated content may be incorrect.">
            <a:extLst>
              <a:ext uri="{FF2B5EF4-FFF2-40B4-BE49-F238E27FC236}">
                <a16:creationId xmlns:a16="http://schemas.microsoft.com/office/drawing/2014/main" id="{962A2A64-70F8-ABAC-F302-F6228C5C465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574800"/>
          </a:xfrm>
          <a:prstGeom prst="rect">
            <a:avLst/>
          </a:prstGeom>
        </p:spPr>
      </p:pic>
    </p:spTree>
    <p:extLst>
      <p:ext uri="{BB962C8B-B14F-4D97-AF65-F5344CB8AC3E}">
        <p14:creationId xmlns:p14="http://schemas.microsoft.com/office/powerpoint/2010/main" val="3652007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dark 8 months">
    <p:spTree>
      <p:nvGrpSpPr>
        <p:cNvPr id="1" name=""/>
        <p:cNvGrpSpPr/>
        <p:nvPr/>
      </p:nvGrpSpPr>
      <p:grpSpPr>
        <a:xfrm>
          <a:off x="0" y="0"/>
          <a:ext cx="0" cy="0"/>
          <a:chOff x="0" y="0"/>
          <a:chExt cx="0" cy="0"/>
        </a:xfrm>
      </p:grpSpPr>
      <p:pic>
        <p:nvPicPr>
          <p:cNvPr id="5" name="Picture 4" descr="A blue sky with clouds&#10;&#10;AI-generated content may be incorrect.">
            <a:extLst>
              <a:ext uri="{FF2B5EF4-FFF2-40B4-BE49-F238E27FC236}">
                <a16:creationId xmlns:a16="http://schemas.microsoft.com/office/drawing/2014/main" id="{7BF8AEA7-0179-B071-BF98-A7D2F1C31EF1}"/>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574800"/>
          </a:xfrm>
          <a:prstGeom prst="rect">
            <a:avLst/>
          </a:prstGeom>
        </p:spPr>
      </p:pic>
      <p:pic>
        <p:nvPicPr>
          <p:cNvPr id="4" name="Picture 3">
            <a:extLst>
              <a:ext uri="{FF2B5EF4-FFF2-40B4-BE49-F238E27FC236}">
                <a16:creationId xmlns:a16="http://schemas.microsoft.com/office/drawing/2014/main" id="{73E2B338-3A8E-5A36-2F07-C3FDDD729F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1145" y="6147000"/>
            <a:ext cx="1608750" cy="540000"/>
          </a:xfrm>
          <a:prstGeom prst="rect">
            <a:avLst/>
          </a:prstGeom>
        </p:spPr>
      </p:pic>
      <p:sp>
        <p:nvSpPr>
          <p:cNvPr id="2" name="Rectangle 1">
            <a:extLst>
              <a:ext uri="{FF2B5EF4-FFF2-40B4-BE49-F238E27FC236}">
                <a16:creationId xmlns:a16="http://schemas.microsoft.com/office/drawing/2014/main" id="{C2084F1F-0C84-59C8-4351-E136D78ECE6A}"/>
              </a:ext>
            </a:extLst>
          </p:cNvPr>
          <p:cNvSpPr>
            <a:spLocks noGrp="1" noRot="1" noMove="1" noResize="1" noEditPoints="1" noAdjustHandles="1" noChangeArrowheads="1" noChangeShapeType="1"/>
          </p:cNvSpPr>
          <p:nvPr userDrawn="1"/>
        </p:nvSpPr>
        <p:spPr>
          <a:xfrm>
            <a:off x="0" y="1457738"/>
            <a:ext cx="12192000" cy="540026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8">
            <a:extLst>
              <a:ext uri="{FF2B5EF4-FFF2-40B4-BE49-F238E27FC236}">
                <a16:creationId xmlns:a16="http://schemas.microsoft.com/office/drawing/2014/main" id="{9799B0BC-AF85-FED0-36EC-08F573F9EE0F}"/>
              </a:ext>
            </a:extLst>
          </p:cNvPr>
          <p:cNvSpPr>
            <a:spLocks noGrp="1"/>
          </p:cNvSpPr>
          <p:nvPr>
            <p:ph type="title" hasCustomPrompt="1"/>
          </p:nvPr>
        </p:nvSpPr>
        <p:spPr>
          <a:xfrm>
            <a:off x="500828" y="1"/>
            <a:ext cx="9290056" cy="1439998"/>
          </a:xfrm>
          <a:prstGeom prst="rect">
            <a:avLst/>
          </a:prstGeom>
        </p:spPr>
        <p:txBody>
          <a:bodyPr anchor="ctr"/>
          <a:lstStyle>
            <a:lvl1pPr>
              <a:defRPr sz="3200" b="1" i="0">
                <a:solidFill>
                  <a:schemeClr val="bg1"/>
                </a:solidFill>
                <a:latin typeface="Arial" panose="020B0604020202020204" pitchFamily="34" charset="0"/>
                <a:cs typeface="Arial" panose="020B0604020202020204" pitchFamily="34" charset="0"/>
              </a:defRPr>
            </a:lvl1pPr>
          </a:lstStyle>
          <a:p>
            <a:r>
              <a:rPr lang="en-US" dirty="0"/>
              <a:t>Project timeline</a:t>
            </a:r>
          </a:p>
        </p:txBody>
      </p:sp>
      <p:sp>
        <p:nvSpPr>
          <p:cNvPr id="48" name="Text Placeholder 12">
            <a:extLst>
              <a:ext uri="{FF2B5EF4-FFF2-40B4-BE49-F238E27FC236}">
                <a16:creationId xmlns:a16="http://schemas.microsoft.com/office/drawing/2014/main" id="{A9E88520-9B97-F972-9AEB-E2C1A96D8E8D}"/>
              </a:ext>
            </a:extLst>
          </p:cNvPr>
          <p:cNvSpPr>
            <a:spLocks noGrp="1"/>
          </p:cNvSpPr>
          <p:nvPr>
            <p:ph type="body" sz="quarter" idx="10"/>
          </p:nvPr>
        </p:nvSpPr>
        <p:spPr>
          <a:xfrm>
            <a:off x="754929" y="4356416"/>
            <a:ext cx="1086432" cy="1335484"/>
          </a:xfrm>
          <a:prstGeom prst="rect">
            <a:avLst/>
          </a:prstGeom>
        </p:spPr>
        <p:txBody>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49" name="Text Placeholder 12">
            <a:extLst>
              <a:ext uri="{FF2B5EF4-FFF2-40B4-BE49-F238E27FC236}">
                <a16:creationId xmlns:a16="http://schemas.microsoft.com/office/drawing/2014/main" id="{84F5FACE-284A-55EC-6A0D-B55D149401EA}"/>
              </a:ext>
            </a:extLst>
          </p:cNvPr>
          <p:cNvSpPr>
            <a:spLocks noGrp="1"/>
          </p:cNvSpPr>
          <p:nvPr>
            <p:ph type="body" sz="quarter" idx="11"/>
          </p:nvPr>
        </p:nvSpPr>
        <p:spPr>
          <a:xfrm>
            <a:off x="2125892" y="1905253"/>
            <a:ext cx="1086432" cy="1335484"/>
          </a:xfrm>
          <a:prstGeom prst="rect">
            <a:avLst/>
          </a:prstGeom>
        </p:spPr>
        <p:txBody>
          <a:bodyPr anchor="b"/>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50" name="Text Placeholder 12">
            <a:extLst>
              <a:ext uri="{FF2B5EF4-FFF2-40B4-BE49-F238E27FC236}">
                <a16:creationId xmlns:a16="http://schemas.microsoft.com/office/drawing/2014/main" id="{E96B4A92-439A-4776-ECA1-DD4F84574BB7}"/>
              </a:ext>
            </a:extLst>
          </p:cNvPr>
          <p:cNvSpPr>
            <a:spLocks noGrp="1"/>
          </p:cNvSpPr>
          <p:nvPr>
            <p:ph type="body" sz="quarter" idx="12"/>
          </p:nvPr>
        </p:nvSpPr>
        <p:spPr>
          <a:xfrm>
            <a:off x="3496901" y="4355881"/>
            <a:ext cx="1086432" cy="1335484"/>
          </a:xfrm>
          <a:prstGeom prst="rect">
            <a:avLst/>
          </a:prstGeom>
        </p:spPr>
        <p:txBody>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51" name="Text Placeholder 12">
            <a:extLst>
              <a:ext uri="{FF2B5EF4-FFF2-40B4-BE49-F238E27FC236}">
                <a16:creationId xmlns:a16="http://schemas.microsoft.com/office/drawing/2014/main" id="{8ED23A42-990D-7D9D-22BA-3C66B59C6A30}"/>
              </a:ext>
            </a:extLst>
          </p:cNvPr>
          <p:cNvSpPr>
            <a:spLocks noGrp="1"/>
          </p:cNvSpPr>
          <p:nvPr>
            <p:ph type="body" sz="quarter" idx="13"/>
          </p:nvPr>
        </p:nvSpPr>
        <p:spPr>
          <a:xfrm>
            <a:off x="4871592" y="1907852"/>
            <a:ext cx="1086432" cy="1335484"/>
          </a:xfrm>
          <a:prstGeom prst="rect">
            <a:avLst/>
          </a:prstGeom>
        </p:spPr>
        <p:txBody>
          <a:bodyPr anchor="b"/>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52" name="Text Placeholder 12">
            <a:extLst>
              <a:ext uri="{FF2B5EF4-FFF2-40B4-BE49-F238E27FC236}">
                <a16:creationId xmlns:a16="http://schemas.microsoft.com/office/drawing/2014/main" id="{32FCB4EA-A7A3-CFAA-FCD6-CA035F59B7A7}"/>
              </a:ext>
            </a:extLst>
          </p:cNvPr>
          <p:cNvSpPr>
            <a:spLocks noGrp="1"/>
          </p:cNvSpPr>
          <p:nvPr>
            <p:ph type="body" sz="quarter" idx="14"/>
          </p:nvPr>
        </p:nvSpPr>
        <p:spPr>
          <a:xfrm>
            <a:off x="6245711" y="4355881"/>
            <a:ext cx="1086432" cy="1335484"/>
          </a:xfrm>
          <a:prstGeom prst="rect">
            <a:avLst/>
          </a:prstGeom>
        </p:spPr>
        <p:txBody>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53" name="Text Placeholder 12">
            <a:extLst>
              <a:ext uri="{FF2B5EF4-FFF2-40B4-BE49-F238E27FC236}">
                <a16:creationId xmlns:a16="http://schemas.microsoft.com/office/drawing/2014/main" id="{90A72090-6212-516B-3B1D-3FD7A954DD55}"/>
              </a:ext>
            </a:extLst>
          </p:cNvPr>
          <p:cNvSpPr>
            <a:spLocks noGrp="1"/>
          </p:cNvSpPr>
          <p:nvPr>
            <p:ph type="body" sz="quarter" idx="15"/>
          </p:nvPr>
        </p:nvSpPr>
        <p:spPr>
          <a:xfrm>
            <a:off x="7623571" y="1933389"/>
            <a:ext cx="1086432" cy="1335484"/>
          </a:xfrm>
          <a:prstGeom prst="rect">
            <a:avLst/>
          </a:prstGeom>
        </p:spPr>
        <p:txBody>
          <a:bodyPr anchor="b"/>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54" name="Text Placeholder 12">
            <a:extLst>
              <a:ext uri="{FF2B5EF4-FFF2-40B4-BE49-F238E27FC236}">
                <a16:creationId xmlns:a16="http://schemas.microsoft.com/office/drawing/2014/main" id="{35EEBC50-5613-DDD0-AF04-CF79347C9268}"/>
              </a:ext>
            </a:extLst>
          </p:cNvPr>
          <p:cNvSpPr>
            <a:spLocks noGrp="1"/>
          </p:cNvSpPr>
          <p:nvPr>
            <p:ph type="body" sz="quarter" idx="16"/>
          </p:nvPr>
        </p:nvSpPr>
        <p:spPr>
          <a:xfrm>
            <a:off x="8983583" y="4355881"/>
            <a:ext cx="1086432" cy="1335484"/>
          </a:xfrm>
          <a:prstGeom prst="rect">
            <a:avLst/>
          </a:prstGeom>
        </p:spPr>
        <p:txBody>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55" name="Text Placeholder 12">
            <a:extLst>
              <a:ext uri="{FF2B5EF4-FFF2-40B4-BE49-F238E27FC236}">
                <a16:creationId xmlns:a16="http://schemas.microsoft.com/office/drawing/2014/main" id="{0305652E-D2C0-F04F-E9DA-D27C1C9DE579}"/>
              </a:ext>
            </a:extLst>
          </p:cNvPr>
          <p:cNvSpPr>
            <a:spLocks noGrp="1"/>
          </p:cNvSpPr>
          <p:nvPr>
            <p:ph type="body" sz="quarter" idx="17"/>
          </p:nvPr>
        </p:nvSpPr>
        <p:spPr>
          <a:xfrm>
            <a:off x="10362891" y="1907852"/>
            <a:ext cx="1086432" cy="1335484"/>
          </a:xfrm>
          <a:prstGeom prst="rect">
            <a:avLst/>
          </a:prstGeom>
        </p:spPr>
        <p:txBody>
          <a:bodyPr anchor="b"/>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56" name="Text Placeholder 12">
            <a:extLst>
              <a:ext uri="{FF2B5EF4-FFF2-40B4-BE49-F238E27FC236}">
                <a16:creationId xmlns:a16="http://schemas.microsoft.com/office/drawing/2014/main" id="{B396055B-7E79-5589-0678-0E8EA8D0ABFA}"/>
              </a:ext>
            </a:extLst>
          </p:cNvPr>
          <p:cNvSpPr>
            <a:spLocks noGrp="1"/>
          </p:cNvSpPr>
          <p:nvPr>
            <p:ph type="body" sz="quarter" idx="18" hasCustomPrompt="1"/>
          </p:nvPr>
        </p:nvSpPr>
        <p:spPr>
          <a:xfrm>
            <a:off x="4775012" y="4048733"/>
            <a:ext cx="1224920" cy="275761"/>
          </a:xfrm>
          <a:prstGeom prst="rect">
            <a:avLst/>
          </a:prstGeom>
        </p:spPr>
        <p:txBody>
          <a:bodyPr/>
          <a:lstStyle>
            <a:lvl1pPr marL="0" indent="0" algn="ctr">
              <a:buNone/>
              <a:defRPr sz="1400" b="1">
                <a:solidFill>
                  <a:schemeClr val="bg1"/>
                </a:solidFill>
                <a:latin typeface="Arial" panose="020B0604020202020204" pitchFamily="34" charset="0"/>
                <a:cs typeface="Arial" panose="020B0604020202020204" pitchFamily="34" charset="0"/>
              </a:defRPr>
            </a:lvl1pPr>
          </a:lstStyle>
          <a:p>
            <a:pPr lvl="0"/>
            <a:r>
              <a:rPr lang="en-US" dirty="0"/>
              <a:t>August</a:t>
            </a:r>
          </a:p>
        </p:txBody>
      </p:sp>
      <p:sp>
        <p:nvSpPr>
          <p:cNvPr id="57" name="Text Placeholder 12">
            <a:extLst>
              <a:ext uri="{FF2B5EF4-FFF2-40B4-BE49-F238E27FC236}">
                <a16:creationId xmlns:a16="http://schemas.microsoft.com/office/drawing/2014/main" id="{03D17510-B488-1AE0-C876-3CA62A7F0983}"/>
              </a:ext>
            </a:extLst>
          </p:cNvPr>
          <p:cNvSpPr>
            <a:spLocks noGrp="1"/>
          </p:cNvSpPr>
          <p:nvPr>
            <p:ph type="body" sz="quarter" idx="19" hasCustomPrompt="1"/>
          </p:nvPr>
        </p:nvSpPr>
        <p:spPr>
          <a:xfrm>
            <a:off x="6202033" y="3209191"/>
            <a:ext cx="1224920" cy="275761"/>
          </a:xfrm>
          <a:prstGeom prst="rect">
            <a:avLst/>
          </a:prstGeom>
        </p:spPr>
        <p:txBody>
          <a:bodyPr/>
          <a:lstStyle>
            <a:lvl1pPr marL="0" indent="0" algn="ctr">
              <a:buNone/>
              <a:defRPr sz="1400" b="1">
                <a:solidFill>
                  <a:schemeClr val="bg1"/>
                </a:solidFill>
                <a:latin typeface="Arial" panose="020B0604020202020204" pitchFamily="34" charset="0"/>
                <a:cs typeface="Arial" panose="020B0604020202020204" pitchFamily="34" charset="0"/>
              </a:defRPr>
            </a:lvl1pPr>
          </a:lstStyle>
          <a:p>
            <a:pPr lvl="0"/>
            <a:r>
              <a:rPr lang="en-US" dirty="0"/>
              <a:t>September</a:t>
            </a:r>
          </a:p>
        </p:txBody>
      </p:sp>
      <p:sp>
        <p:nvSpPr>
          <p:cNvPr id="58" name="Text Placeholder 12">
            <a:extLst>
              <a:ext uri="{FF2B5EF4-FFF2-40B4-BE49-F238E27FC236}">
                <a16:creationId xmlns:a16="http://schemas.microsoft.com/office/drawing/2014/main" id="{F3A28EB6-B18D-D8B1-3E32-52BF852B5A83}"/>
              </a:ext>
            </a:extLst>
          </p:cNvPr>
          <p:cNvSpPr>
            <a:spLocks noGrp="1"/>
          </p:cNvSpPr>
          <p:nvPr>
            <p:ph type="body" sz="quarter" idx="20" hasCustomPrompt="1"/>
          </p:nvPr>
        </p:nvSpPr>
        <p:spPr>
          <a:xfrm>
            <a:off x="7570731" y="4080120"/>
            <a:ext cx="1224920" cy="275761"/>
          </a:xfrm>
          <a:prstGeom prst="rect">
            <a:avLst/>
          </a:prstGeom>
        </p:spPr>
        <p:txBody>
          <a:bodyPr/>
          <a:lstStyle>
            <a:lvl1pPr marL="0" indent="0" algn="ctr">
              <a:buNone/>
              <a:defRPr sz="1400" b="1">
                <a:solidFill>
                  <a:schemeClr val="bg1"/>
                </a:solidFill>
                <a:latin typeface="Arial" panose="020B0604020202020204" pitchFamily="34" charset="0"/>
                <a:cs typeface="Arial" panose="020B0604020202020204" pitchFamily="34" charset="0"/>
              </a:defRPr>
            </a:lvl1pPr>
          </a:lstStyle>
          <a:p>
            <a:pPr lvl="0"/>
            <a:r>
              <a:rPr lang="en-US" dirty="0"/>
              <a:t>October</a:t>
            </a:r>
          </a:p>
        </p:txBody>
      </p:sp>
      <p:sp>
        <p:nvSpPr>
          <p:cNvPr id="59" name="Text Placeholder 12">
            <a:extLst>
              <a:ext uri="{FF2B5EF4-FFF2-40B4-BE49-F238E27FC236}">
                <a16:creationId xmlns:a16="http://schemas.microsoft.com/office/drawing/2014/main" id="{D4049FDE-A964-E81E-97E9-5D60116F48FE}"/>
              </a:ext>
            </a:extLst>
          </p:cNvPr>
          <p:cNvSpPr>
            <a:spLocks noGrp="1"/>
          </p:cNvSpPr>
          <p:nvPr>
            <p:ph type="body" sz="quarter" idx="21" hasCustomPrompt="1"/>
          </p:nvPr>
        </p:nvSpPr>
        <p:spPr>
          <a:xfrm>
            <a:off x="8921081" y="3176542"/>
            <a:ext cx="1224920" cy="275761"/>
          </a:xfrm>
          <a:prstGeom prst="rect">
            <a:avLst/>
          </a:prstGeom>
        </p:spPr>
        <p:txBody>
          <a:bodyPr/>
          <a:lstStyle>
            <a:lvl1pPr marL="0" indent="0" algn="ctr">
              <a:buNone/>
              <a:defRPr sz="1400" b="1">
                <a:solidFill>
                  <a:schemeClr val="bg1"/>
                </a:solidFill>
                <a:latin typeface="Arial" panose="020B0604020202020204" pitchFamily="34" charset="0"/>
                <a:cs typeface="Arial" panose="020B0604020202020204" pitchFamily="34" charset="0"/>
              </a:defRPr>
            </a:lvl1pPr>
          </a:lstStyle>
          <a:p>
            <a:pPr lvl="0"/>
            <a:r>
              <a:rPr lang="en-US" dirty="0"/>
              <a:t>November</a:t>
            </a:r>
          </a:p>
        </p:txBody>
      </p:sp>
      <p:sp>
        <p:nvSpPr>
          <p:cNvPr id="60" name="Text Placeholder 12">
            <a:extLst>
              <a:ext uri="{FF2B5EF4-FFF2-40B4-BE49-F238E27FC236}">
                <a16:creationId xmlns:a16="http://schemas.microsoft.com/office/drawing/2014/main" id="{16F15893-CC63-70E1-BFCE-C873155FB349}"/>
              </a:ext>
            </a:extLst>
          </p:cNvPr>
          <p:cNvSpPr>
            <a:spLocks noGrp="1"/>
          </p:cNvSpPr>
          <p:nvPr>
            <p:ph type="body" sz="quarter" idx="22" hasCustomPrompt="1"/>
          </p:nvPr>
        </p:nvSpPr>
        <p:spPr>
          <a:xfrm>
            <a:off x="10265467" y="4075245"/>
            <a:ext cx="1224920" cy="275761"/>
          </a:xfrm>
          <a:prstGeom prst="rect">
            <a:avLst/>
          </a:prstGeom>
        </p:spPr>
        <p:txBody>
          <a:bodyPr/>
          <a:lstStyle>
            <a:lvl1pPr marL="0" indent="0" algn="ctr">
              <a:buNone/>
              <a:defRPr sz="1400" b="1">
                <a:solidFill>
                  <a:schemeClr val="bg1"/>
                </a:solidFill>
                <a:latin typeface="Arial" panose="020B0604020202020204" pitchFamily="34" charset="0"/>
                <a:cs typeface="Arial" panose="020B0604020202020204" pitchFamily="34" charset="0"/>
              </a:defRPr>
            </a:lvl1pPr>
          </a:lstStyle>
          <a:p>
            <a:pPr lvl="0"/>
            <a:r>
              <a:rPr lang="en-US" dirty="0"/>
              <a:t>December</a:t>
            </a:r>
          </a:p>
        </p:txBody>
      </p:sp>
      <p:sp>
        <p:nvSpPr>
          <p:cNvPr id="61" name="Text Placeholder 12">
            <a:extLst>
              <a:ext uri="{FF2B5EF4-FFF2-40B4-BE49-F238E27FC236}">
                <a16:creationId xmlns:a16="http://schemas.microsoft.com/office/drawing/2014/main" id="{0628D8BA-0EDD-F1F5-2BD7-2F866F8D8918}"/>
              </a:ext>
            </a:extLst>
          </p:cNvPr>
          <p:cNvSpPr>
            <a:spLocks noGrp="1"/>
          </p:cNvSpPr>
          <p:nvPr>
            <p:ph type="body" sz="quarter" idx="23" hasCustomPrompt="1"/>
          </p:nvPr>
        </p:nvSpPr>
        <p:spPr>
          <a:xfrm>
            <a:off x="3441873" y="3213496"/>
            <a:ext cx="1224920" cy="275761"/>
          </a:xfrm>
          <a:prstGeom prst="rect">
            <a:avLst/>
          </a:prstGeom>
        </p:spPr>
        <p:txBody>
          <a:bodyPr/>
          <a:lstStyle>
            <a:lvl1pPr marL="0" indent="0" algn="ctr">
              <a:buNone/>
              <a:defRPr sz="1400" b="1">
                <a:solidFill>
                  <a:schemeClr val="bg1"/>
                </a:solidFill>
                <a:latin typeface="Arial" panose="020B0604020202020204" pitchFamily="34" charset="0"/>
                <a:cs typeface="Arial" panose="020B0604020202020204" pitchFamily="34" charset="0"/>
              </a:defRPr>
            </a:lvl1pPr>
          </a:lstStyle>
          <a:p>
            <a:pPr lvl="0"/>
            <a:r>
              <a:rPr lang="en-US" dirty="0"/>
              <a:t>July</a:t>
            </a:r>
          </a:p>
        </p:txBody>
      </p:sp>
      <p:sp>
        <p:nvSpPr>
          <p:cNvPr id="62" name="Text Placeholder 12">
            <a:extLst>
              <a:ext uri="{FF2B5EF4-FFF2-40B4-BE49-F238E27FC236}">
                <a16:creationId xmlns:a16="http://schemas.microsoft.com/office/drawing/2014/main" id="{72B0A2C5-E3D1-CC2D-29B4-47B4D2CBC18F}"/>
              </a:ext>
            </a:extLst>
          </p:cNvPr>
          <p:cNvSpPr>
            <a:spLocks noGrp="1"/>
          </p:cNvSpPr>
          <p:nvPr>
            <p:ph type="body" sz="quarter" idx="24" hasCustomPrompt="1"/>
          </p:nvPr>
        </p:nvSpPr>
        <p:spPr>
          <a:xfrm>
            <a:off x="2086257" y="4072487"/>
            <a:ext cx="1224920" cy="275761"/>
          </a:xfrm>
          <a:prstGeom prst="rect">
            <a:avLst/>
          </a:prstGeom>
        </p:spPr>
        <p:txBody>
          <a:bodyPr/>
          <a:lstStyle>
            <a:lvl1pPr marL="0" indent="0" algn="ctr">
              <a:buNone/>
              <a:defRPr sz="1400" b="1">
                <a:solidFill>
                  <a:schemeClr val="bg1"/>
                </a:solidFill>
                <a:latin typeface="Arial" panose="020B0604020202020204" pitchFamily="34" charset="0"/>
                <a:cs typeface="Arial" panose="020B0604020202020204" pitchFamily="34" charset="0"/>
              </a:defRPr>
            </a:lvl1pPr>
          </a:lstStyle>
          <a:p>
            <a:pPr lvl="0"/>
            <a:r>
              <a:rPr lang="en-US" dirty="0"/>
              <a:t>June</a:t>
            </a:r>
          </a:p>
        </p:txBody>
      </p:sp>
      <p:sp>
        <p:nvSpPr>
          <p:cNvPr id="63" name="Text Placeholder 12">
            <a:extLst>
              <a:ext uri="{FF2B5EF4-FFF2-40B4-BE49-F238E27FC236}">
                <a16:creationId xmlns:a16="http://schemas.microsoft.com/office/drawing/2014/main" id="{060656FB-8259-B000-5393-9BB9BF0B53D2}"/>
              </a:ext>
            </a:extLst>
          </p:cNvPr>
          <p:cNvSpPr>
            <a:spLocks noGrp="1"/>
          </p:cNvSpPr>
          <p:nvPr>
            <p:ph type="body" sz="quarter" idx="25" hasCustomPrompt="1"/>
          </p:nvPr>
        </p:nvSpPr>
        <p:spPr>
          <a:xfrm>
            <a:off x="689894" y="3206698"/>
            <a:ext cx="1224920" cy="275761"/>
          </a:xfrm>
          <a:prstGeom prst="rect">
            <a:avLst/>
          </a:prstGeom>
        </p:spPr>
        <p:txBody>
          <a:bodyPr/>
          <a:lstStyle>
            <a:lvl1pPr marL="0" indent="0" algn="ctr">
              <a:buNone/>
              <a:defRPr sz="1400" b="1">
                <a:solidFill>
                  <a:schemeClr val="bg1"/>
                </a:solidFill>
                <a:latin typeface="Arial" panose="020B0604020202020204" pitchFamily="34" charset="0"/>
                <a:cs typeface="Arial" panose="020B0604020202020204" pitchFamily="34" charset="0"/>
              </a:defRPr>
            </a:lvl1pPr>
          </a:lstStyle>
          <a:p>
            <a:pPr lvl="0"/>
            <a:r>
              <a:rPr lang="en-US" dirty="0"/>
              <a:t>May</a:t>
            </a:r>
          </a:p>
        </p:txBody>
      </p:sp>
      <p:cxnSp>
        <p:nvCxnSpPr>
          <p:cNvPr id="64" name="Straight Connector 63">
            <a:extLst>
              <a:ext uri="{FF2B5EF4-FFF2-40B4-BE49-F238E27FC236}">
                <a16:creationId xmlns:a16="http://schemas.microsoft.com/office/drawing/2014/main" id="{A460D806-C42D-BDA4-DF24-C8635139DBFB}"/>
              </a:ext>
            </a:extLst>
          </p:cNvPr>
          <p:cNvCxnSpPr>
            <a:cxnSpLocks/>
            <a:endCxn id="87" idx="6"/>
          </p:cNvCxnSpPr>
          <p:nvPr userDrawn="1"/>
        </p:nvCxnSpPr>
        <p:spPr>
          <a:xfrm>
            <a:off x="1337212" y="3800741"/>
            <a:ext cx="9706776" cy="0"/>
          </a:xfrm>
          <a:prstGeom prst="line">
            <a:avLst/>
          </a:prstGeom>
          <a:ln w="12700">
            <a:solidFill>
              <a:schemeClr val="bg1"/>
            </a:solidFill>
          </a:ln>
        </p:spPr>
        <p:style>
          <a:lnRef idx="2">
            <a:schemeClr val="dk1"/>
          </a:lnRef>
          <a:fillRef idx="0">
            <a:schemeClr val="dk1"/>
          </a:fillRef>
          <a:effectRef idx="1">
            <a:schemeClr val="dk1"/>
          </a:effectRef>
          <a:fontRef idx="minor">
            <a:schemeClr val="tx1"/>
          </a:fontRef>
        </p:style>
      </p:cxnSp>
      <p:grpSp>
        <p:nvGrpSpPr>
          <p:cNvPr id="65" name="Group 64">
            <a:extLst>
              <a:ext uri="{FF2B5EF4-FFF2-40B4-BE49-F238E27FC236}">
                <a16:creationId xmlns:a16="http://schemas.microsoft.com/office/drawing/2014/main" id="{33DA8BD6-9671-006F-EF8A-31A050C7F60A}"/>
              </a:ext>
            </a:extLst>
          </p:cNvPr>
          <p:cNvGrpSpPr/>
          <p:nvPr userDrawn="1"/>
        </p:nvGrpSpPr>
        <p:grpSpPr>
          <a:xfrm>
            <a:off x="1160782" y="3662860"/>
            <a:ext cx="275762" cy="523754"/>
            <a:chOff x="1151638" y="3662860"/>
            <a:chExt cx="275762" cy="523754"/>
          </a:xfrm>
        </p:grpSpPr>
        <p:sp>
          <p:nvSpPr>
            <p:cNvPr id="66" name="Oval 65">
              <a:extLst>
                <a:ext uri="{FF2B5EF4-FFF2-40B4-BE49-F238E27FC236}">
                  <a16:creationId xmlns:a16="http://schemas.microsoft.com/office/drawing/2014/main" id="{7392EB0D-7B63-4DD5-B69B-459E39DA8F9D}"/>
                </a:ext>
              </a:extLst>
            </p:cNvPr>
            <p:cNvSpPr/>
            <p:nvPr/>
          </p:nvSpPr>
          <p:spPr>
            <a:xfrm>
              <a:off x="1151638" y="3662860"/>
              <a:ext cx="275762" cy="2757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67" name="Straight Connector 66">
              <a:extLst>
                <a:ext uri="{FF2B5EF4-FFF2-40B4-BE49-F238E27FC236}">
                  <a16:creationId xmlns:a16="http://schemas.microsoft.com/office/drawing/2014/main" id="{BB8C0D3C-791B-8E01-0376-87780E31EFB1}"/>
                </a:ext>
              </a:extLst>
            </p:cNvPr>
            <p:cNvCxnSpPr>
              <a:cxnSpLocks/>
            </p:cNvCxnSpPr>
            <p:nvPr/>
          </p:nvCxnSpPr>
          <p:spPr>
            <a:xfrm>
              <a:off x="1289001" y="3938622"/>
              <a:ext cx="0" cy="24799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nvGrpSpPr>
          <p:cNvPr id="68" name="Group 67">
            <a:extLst>
              <a:ext uri="{FF2B5EF4-FFF2-40B4-BE49-F238E27FC236}">
                <a16:creationId xmlns:a16="http://schemas.microsoft.com/office/drawing/2014/main" id="{44E11B35-188E-F85B-7707-B0ECF0130EEE}"/>
              </a:ext>
            </a:extLst>
          </p:cNvPr>
          <p:cNvGrpSpPr/>
          <p:nvPr userDrawn="1"/>
        </p:nvGrpSpPr>
        <p:grpSpPr>
          <a:xfrm>
            <a:off x="2524204" y="3414868"/>
            <a:ext cx="275762" cy="523754"/>
            <a:chOff x="2514542" y="3414868"/>
            <a:chExt cx="275762" cy="523754"/>
          </a:xfrm>
        </p:grpSpPr>
        <p:sp>
          <p:nvSpPr>
            <p:cNvPr id="69" name="Oval 68">
              <a:extLst>
                <a:ext uri="{FF2B5EF4-FFF2-40B4-BE49-F238E27FC236}">
                  <a16:creationId xmlns:a16="http://schemas.microsoft.com/office/drawing/2014/main" id="{4AD487FC-310D-1C1A-E6ED-DB4273C3D384}"/>
                </a:ext>
              </a:extLst>
            </p:cNvPr>
            <p:cNvSpPr/>
            <p:nvPr/>
          </p:nvSpPr>
          <p:spPr>
            <a:xfrm>
              <a:off x="2514542" y="3662860"/>
              <a:ext cx="275762" cy="275762"/>
            </a:xfrm>
            <a:prstGeom prst="ellipse">
              <a:avLst/>
            </a:prstGeom>
            <a:solidFill>
              <a:schemeClr val="bg1"/>
            </a:solidFill>
            <a:ln w="12700">
              <a:solidFill>
                <a:srgbClr val="444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70" name="Straight Connector 69">
              <a:extLst>
                <a:ext uri="{FF2B5EF4-FFF2-40B4-BE49-F238E27FC236}">
                  <a16:creationId xmlns:a16="http://schemas.microsoft.com/office/drawing/2014/main" id="{E56ACC01-9C3C-D85C-353A-A76EC1CFB255}"/>
                </a:ext>
              </a:extLst>
            </p:cNvPr>
            <p:cNvCxnSpPr/>
            <p:nvPr/>
          </p:nvCxnSpPr>
          <p:spPr>
            <a:xfrm>
              <a:off x="2652423" y="3414868"/>
              <a:ext cx="0" cy="247992"/>
            </a:xfrm>
            <a:prstGeom prst="line">
              <a:avLst/>
            </a:prstGeom>
            <a:ln w="12700">
              <a:solidFill>
                <a:schemeClr val="bg1"/>
              </a:solidFill>
            </a:ln>
          </p:spPr>
          <p:style>
            <a:lnRef idx="2">
              <a:schemeClr val="dk1"/>
            </a:lnRef>
            <a:fillRef idx="0">
              <a:schemeClr val="dk1"/>
            </a:fillRef>
            <a:effectRef idx="1">
              <a:schemeClr val="dk1"/>
            </a:effectRef>
            <a:fontRef idx="minor">
              <a:schemeClr val="tx1"/>
            </a:fontRef>
          </p:style>
        </p:cxnSp>
      </p:grpSp>
      <p:grpSp>
        <p:nvGrpSpPr>
          <p:cNvPr id="71" name="Group 70">
            <a:extLst>
              <a:ext uri="{FF2B5EF4-FFF2-40B4-BE49-F238E27FC236}">
                <a16:creationId xmlns:a16="http://schemas.microsoft.com/office/drawing/2014/main" id="{9E3F3504-7065-3E48-B026-6DF8407948E9}"/>
              </a:ext>
            </a:extLst>
          </p:cNvPr>
          <p:cNvGrpSpPr/>
          <p:nvPr userDrawn="1"/>
        </p:nvGrpSpPr>
        <p:grpSpPr>
          <a:xfrm>
            <a:off x="3905914" y="3662860"/>
            <a:ext cx="275762" cy="523754"/>
            <a:chOff x="3868820" y="3662860"/>
            <a:chExt cx="275762" cy="523754"/>
          </a:xfrm>
        </p:grpSpPr>
        <p:sp>
          <p:nvSpPr>
            <p:cNvPr id="72" name="Oval 71">
              <a:extLst>
                <a:ext uri="{FF2B5EF4-FFF2-40B4-BE49-F238E27FC236}">
                  <a16:creationId xmlns:a16="http://schemas.microsoft.com/office/drawing/2014/main" id="{25DDE945-CCC6-A8F6-7B8E-A7425F40B2EA}"/>
                </a:ext>
              </a:extLst>
            </p:cNvPr>
            <p:cNvSpPr/>
            <p:nvPr/>
          </p:nvSpPr>
          <p:spPr>
            <a:xfrm>
              <a:off x="3868820" y="3662860"/>
              <a:ext cx="275762" cy="2757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73" name="Straight Connector 72">
              <a:extLst>
                <a:ext uri="{FF2B5EF4-FFF2-40B4-BE49-F238E27FC236}">
                  <a16:creationId xmlns:a16="http://schemas.microsoft.com/office/drawing/2014/main" id="{E140C37F-8834-78B2-AC9A-D012C999B4A1}"/>
                </a:ext>
              </a:extLst>
            </p:cNvPr>
            <p:cNvCxnSpPr>
              <a:cxnSpLocks/>
            </p:cNvCxnSpPr>
            <p:nvPr/>
          </p:nvCxnSpPr>
          <p:spPr>
            <a:xfrm>
              <a:off x="3999250" y="3938622"/>
              <a:ext cx="0" cy="24799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nvGrpSpPr>
          <p:cNvPr id="74" name="Group 73">
            <a:extLst>
              <a:ext uri="{FF2B5EF4-FFF2-40B4-BE49-F238E27FC236}">
                <a16:creationId xmlns:a16="http://schemas.microsoft.com/office/drawing/2014/main" id="{38AA2252-2435-CF64-4A60-5396182859F0}"/>
              </a:ext>
            </a:extLst>
          </p:cNvPr>
          <p:cNvGrpSpPr/>
          <p:nvPr userDrawn="1"/>
        </p:nvGrpSpPr>
        <p:grpSpPr>
          <a:xfrm>
            <a:off x="5277962" y="3414868"/>
            <a:ext cx="275762" cy="523754"/>
            <a:chOff x="5223098" y="3414868"/>
            <a:chExt cx="275762" cy="523754"/>
          </a:xfrm>
        </p:grpSpPr>
        <p:sp>
          <p:nvSpPr>
            <p:cNvPr id="75" name="Oval 74">
              <a:extLst>
                <a:ext uri="{FF2B5EF4-FFF2-40B4-BE49-F238E27FC236}">
                  <a16:creationId xmlns:a16="http://schemas.microsoft.com/office/drawing/2014/main" id="{7DE37121-F74B-6729-40F0-0999377535DE}"/>
                </a:ext>
              </a:extLst>
            </p:cNvPr>
            <p:cNvSpPr/>
            <p:nvPr/>
          </p:nvSpPr>
          <p:spPr>
            <a:xfrm>
              <a:off x="5223098" y="3662860"/>
              <a:ext cx="275762" cy="2757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76" name="Straight Connector 75">
              <a:extLst>
                <a:ext uri="{FF2B5EF4-FFF2-40B4-BE49-F238E27FC236}">
                  <a16:creationId xmlns:a16="http://schemas.microsoft.com/office/drawing/2014/main" id="{6D696986-E1C2-BBE6-2F08-2006D9C5C363}"/>
                </a:ext>
              </a:extLst>
            </p:cNvPr>
            <p:cNvCxnSpPr/>
            <p:nvPr/>
          </p:nvCxnSpPr>
          <p:spPr>
            <a:xfrm>
              <a:off x="5354434" y="3414868"/>
              <a:ext cx="0" cy="24799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nvGrpSpPr>
          <p:cNvPr id="77" name="Group 76">
            <a:extLst>
              <a:ext uri="{FF2B5EF4-FFF2-40B4-BE49-F238E27FC236}">
                <a16:creationId xmlns:a16="http://schemas.microsoft.com/office/drawing/2014/main" id="{243D8119-81AB-50A4-705D-A0FABBA2A265}"/>
              </a:ext>
            </a:extLst>
          </p:cNvPr>
          <p:cNvGrpSpPr/>
          <p:nvPr userDrawn="1"/>
        </p:nvGrpSpPr>
        <p:grpSpPr>
          <a:xfrm>
            <a:off x="6651046" y="3662860"/>
            <a:ext cx="275762" cy="523754"/>
            <a:chOff x="6568750" y="3662860"/>
            <a:chExt cx="275762" cy="523754"/>
          </a:xfrm>
        </p:grpSpPr>
        <p:sp>
          <p:nvSpPr>
            <p:cNvPr id="78" name="Oval 77">
              <a:extLst>
                <a:ext uri="{FF2B5EF4-FFF2-40B4-BE49-F238E27FC236}">
                  <a16:creationId xmlns:a16="http://schemas.microsoft.com/office/drawing/2014/main" id="{97561ABD-33C0-FC5C-2C6D-9B5F0E7E7EA8}"/>
                </a:ext>
              </a:extLst>
            </p:cNvPr>
            <p:cNvSpPr/>
            <p:nvPr/>
          </p:nvSpPr>
          <p:spPr>
            <a:xfrm>
              <a:off x="6568750" y="3662860"/>
              <a:ext cx="275762" cy="2757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79" name="Straight Connector 78">
              <a:extLst>
                <a:ext uri="{FF2B5EF4-FFF2-40B4-BE49-F238E27FC236}">
                  <a16:creationId xmlns:a16="http://schemas.microsoft.com/office/drawing/2014/main" id="{5244A006-AA48-4C45-08C6-7E28B1332EF7}"/>
                </a:ext>
              </a:extLst>
            </p:cNvPr>
            <p:cNvCxnSpPr>
              <a:cxnSpLocks/>
            </p:cNvCxnSpPr>
            <p:nvPr/>
          </p:nvCxnSpPr>
          <p:spPr>
            <a:xfrm>
              <a:off x="6699448" y="3938622"/>
              <a:ext cx="0" cy="24799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nvGrpSpPr>
          <p:cNvPr id="80" name="Group 79">
            <a:extLst>
              <a:ext uri="{FF2B5EF4-FFF2-40B4-BE49-F238E27FC236}">
                <a16:creationId xmlns:a16="http://schemas.microsoft.com/office/drawing/2014/main" id="{AD9EA355-FC2E-5DAE-7D94-28D8CA2850A7}"/>
              </a:ext>
            </a:extLst>
          </p:cNvPr>
          <p:cNvGrpSpPr/>
          <p:nvPr userDrawn="1"/>
        </p:nvGrpSpPr>
        <p:grpSpPr>
          <a:xfrm>
            <a:off x="8023094" y="3414868"/>
            <a:ext cx="275762" cy="523754"/>
            <a:chOff x="7931136" y="3414868"/>
            <a:chExt cx="275762" cy="523754"/>
          </a:xfrm>
        </p:grpSpPr>
        <p:sp>
          <p:nvSpPr>
            <p:cNvPr id="81" name="Oval 80">
              <a:extLst>
                <a:ext uri="{FF2B5EF4-FFF2-40B4-BE49-F238E27FC236}">
                  <a16:creationId xmlns:a16="http://schemas.microsoft.com/office/drawing/2014/main" id="{01E6A49F-5D29-22D8-20CB-C7DEB6D5FF26}"/>
                </a:ext>
              </a:extLst>
            </p:cNvPr>
            <p:cNvSpPr/>
            <p:nvPr/>
          </p:nvSpPr>
          <p:spPr>
            <a:xfrm>
              <a:off x="7931136" y="3662860"/>
              <a:ext cx="275762" cy="2757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82" name="Straight Connector 81">
              <a:extLst>
                <a:ext uri="{FF2B5EF4-FFF2-40B4-BE49-F238E27FC236}">
                  <a16:creationId xmlns:a16="http://schemas.microsoft.com/office/drawing/2014/main" id="{CA8B22FB-29B0-123B-1F6A-98B5C0752D3D}"/>
                </a:ext>
              </a:extLst>
            </p:cNvPr>
            <p:cNvCxnSpPr/>
            <p:nvPr/>
          </p:nvCxnSpPr>
          <p:spPr>
            <a:xfrm>
              <a:off x="8057878" y="3414868"/>
              <a:ext cx="0" cy="24799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nvGrpSpPr>
          <p:cNvPr id="83" name="Group 82">
            <a:extLst>
              <a:ext uri="{FF2B5EF4-FFF2-40B4-BE49-F238E27FC236}">
                <a16:creationId xmlns:a16="http://schemas.microsoft.com/office/drawing/2014/main" id="{C8B2858E-C3BB-C74C-2A17-F1871CB3FC36}"/>
              </a:ext>
            </a:extLst>
          </p:cNvPr>
          <p:cNvGrpSpPr/>
          <p:nvPr userDrawn="1"/>
        </p:nvGrpSpPr>
        <p:grpSpPr>
          <a:xfrm>
            <a:off x="9395660" y="3662860"/>
            <a:ext cx="275762" cy="523754"/>
            <a:chOff x="9285932" y="3662860"/>
            <a:chExt cx="275762" cy="523754"/>
          </a:xfrm>
        </p:grpSpPr>
        <p:sp>
          <p:nvSpPr>
            <p:cNvPr id="84" name="Oval 83">
              <a:extLst>
                <a:ext uri="{FF2B5EF4-FFF2-40B4-BE49-F238E27FC236}">
                  <a16:creationId xmlns:a16="http://schemas.microsoft.com/office/drawing/2014/main" id="{287B4A28-AE6F-DF8A-2DE3-20C642E01DE6}"/>
                </a:ext>
              </a:extLst>
            </p:cNvPr>
            <p:cNvSpPr/>
            <p:nvPr/>
          </p:nvSpPr>
          <p:spPr>
            <a:xfrm>
              <a:off x="9285932" y="3662860"/>
              <a:ext cx="275762" cy="2757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85" name="Straight Connector 84">
              <a:extLst>
                <a:ext uri="{FF2B5EF4-FFF2-40B4-BE49-F238E27FC236}">
                  <a16:creationId xmlns:a16="http://schemas.microsoft.com/office/drawing/2014/main" id="{6237CFFF-D894-0681-7933-F0993F45569B}"/>
                </a:ext>
              </a:extLst>
            </p:cNvPr>
            <p:cNvCxnSpPr>
              <a:cxnSpLocks/>
            </p:cNvCxnSpPr>
            <p:nvPr/>
          </p:nvCxnSpPr>
          <p:spPr>
            <a:xfrm>
              <a:off x="9417071" y="3938622"/>
              <a:ext cx="0" cy="24799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nvGrpSpPr>
          <p:cNvPr id="86" name="Group 85">
            <a:extLst>
              <a:ext uri="{FF2B5EF4-FFF2-40B4-BE49-F238E27FC236}">
                <a16:creationId xmlns:a16="http://schemas.microsoft.com/office/drawing/2014/main" id="{9375339E-493C-96D6-A328-10118DDE990D}"/>
              </a:ext>
            </a:extLst>
          </p:cNvPr>
          <p:cNvGrpSpPr/>
          <p:nvPr userDrawn="1"/>
        </p:nvGrpSpPr>
        <p:grpSpPr>
          <a:xfrm>
            <a:off x="10768226" y="3414868"/>
            <a:ext cx="275762" cy="523754"/>
            <a:chOff x="10640210" y="3414868"/>
            <a:chExt cx="275762" cy="523754"/>
          </a:xfrm>
        </p:grpSpPr>
        <p:sp>
          <p:nvSpPr>
            <p:cNvPr id="87" name="Oval 86">
              <a:extLst>
                <a:ext uri="{FF2B5EF4-FFF2-40B4-BE49-F238E27FC236}">
                  <a16:creationId xmlns:a16="http://schemas.microsoft.com/office/drawing/2014/main" id="{48D335B7-2F78-AE39-3286-5FA06A36606D}"/>
                </a:ext>
              </a:extLst>
            </p:cNvPr>
            <p:cNvSpPr/>
            <p:nvPr/>
          </p:nvSpPr>
          <p:spPr>
            <a:xfrm>
              <a:off x="10640210" y="3662860"/>
              <a:ext cx="275762" cy="2757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88" name="Straight Connector 87">
              <a:extLst>
                <a:ext uri="{FF2B5EF4-FFF2-40B4-BE49-F238E27FC236}">
                  <a16:creationId xmlns:a16="http://schemas.microsoft.com/office/drawing/2014/main" id="{013A5D1D-BF0F-61B3-FD44-ED7F1071EAB7}"/>
                </a:ext>
              </a:extLst>
            </p:cNvPr>
            <p:cNvCxnSpPr/>
            <p:nvPr/>
          </p:nvCxnSpPr>
          <p:spPr>
            <a:xfrm>
              <a:off x="10770466" y="3414868"/>
              <a:ext cx="0" cy="24799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051630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meline light 8 month">
    <p:spTree>
      <p:nvGrpSpPr>
        <p:cNvPr id="1" name=""/>
        <p:cNvGrpSpPr/>
        <p:nvPr/>
      </p:nvGrpSpPr>
      <p:grpSpPr>
        <a:xfrm>
          <a:off x="0" y="0"/>
          <a:ext cx="0" cy="0"/>
          <a:chOff x="0" y="0"/>
          <a:chExt cx="0" cy="0"/>
        </a:xfrm>
      </p:grpSpPr>
      <p:pic>
        <p:nvPicPr>
          <p:cNvPr id="5" name="Picture 4" descr="A blue sky with clouds&#10;&#10;AI-generated content may be incorrect.">
            <a:extLst>
              <a:ext uri="{FF2B5EF4-FFF2-40B4-BE49-F238E27FC236}">
                <a16:creationId xmlns:a16="http://schemas.microsoft.com/office/drawing/2014/main" id="{7FC7D0A3-6D32-A421-3662-1F580670419C}"/>
              </a:ext>
            </a:extLst>
          </p:cNvPr>
          <p:cNvPicPr/>
          <p:nvPr userDrawn="1"/>
        </p:nvPicPr>
        <p:blipFill>
          <a:blip r:embed="rId2">
            <a:extLst>
              <a:ext uri="{28A0092B-C50C-407E-A947-70E740481C1C}">
                <a14:useLocalDpi xmlns:a14="http://schemas.microsoft.com/office/drawing/2010/main" val="0"/>
              </a:ext>
            </a:extLst>
          </a:blip>
          <a:srcRect b="8560"/>
          <a:stretch>
            <a:fillRect/>
          </a:stretch>
        </p:blipFill>
        <p:spPr>
          <a:xfrm>
            <a:off x="0" y="0"/>
            <a:ext cx="12192000" cy="1439997"/>
          </a:xfrm>
          <a:prstGeom prst="rect">
            <a:avLst/>
          </a:prstGeom>
        </p:spPr>
      </p:pic>
      <p:sp>
        <p:nvSpPr>
          <p:cNvPr id="28" name="Text Placeholder 12">
            <a:extLst>
              <a:ext uri="{FF2B5EF4-FFF2-40B4-BE49-F238E27FC236}">
                <a16:creationId xmlns:a16="http://schemas.microsoft.com/office/drawing/2014/main" id="{5E9280C0-ABBA-6E9E-6A6E-49A7C991D114}"/>
              </a:ext>
            </a:extLst>
          </p:cNvPr>
          <p:cNvSpPr>
            <a:spLocks noGrp="1"/>
          </p:cNvSpPr>
          <p:nvPr>
            <p:ph type="body" sz="quarter" idx="10"/>
          </p:nvPr>
        </p:nvSpPr>
        <p:spPr>
          <a:xfrm>
            <a:off x="754929" y="4356416"/>
            <a:ext cx="1086432" cy="1335484"/>
          </a:xfrm>
          <a:prstGeom prst="rect">
            <a:avLst/>
          </a:prstGeom>
        </p:spPr>
        <p:txBody>
          <a:bodyPr/>
          <a:lstStyle>
            <a:lvl1pPr marL="0" indent="0" algn="ctr">
              <a:buNone/>
              <a:defRPr sz="12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29" name="Text Placeholder 12">
            <a:extLst>
              <a:ext uri="{FF2B5EF4-FFF2-40B4-BE49-F238E27FC236}">
                <a16:creationId xmlns:a16="http://schemas.microsoft.com/office/drawing/2014/main" id="{CE95C437-C7FF-F4E9-1EB7-0B8DA941F45F}"/>
              </a:ext>
            </a:extLst>
          </p:cNvPr>
          <p:cNvSpPr>
            <a:spLocks noGrp="1"/>
          </p:cNvSpPr>
          <p:nvPr>
            <p:ph type="body" sz="quarter" idx="11"/>
          </p:nvPr>
        </p:nvSpPr>
        <p:spPr>
          <a:xfrm>
            <a:off x="2125892" y="1905253"/>
            <a:ext cx="1086432" cy="1335484"/>
          </a:xfrm>
          <a:prstGeom prst="rect">
            <a:avLst/>
          </a:prstGeom>
        </p:spPr>
        <p:txBody>
          <a:bodyPr anchor="b"/>
          <a:lstStyle>
            <a:lvl1pPr marL="0" indent="0" algn="ctr">
              <a:buNone/>
              <a:defRPr sz="12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30" name="Text Placeholder 12">
            <a:extLst>
              <a:ext uri="{FF2B5EF4-FFF2-40B4-BE49-F238E27FC236}">
                <a16:creationId xmlns:a16="http://schemas.microsoft.com/office/drawing/2014/main" id="{68F8B309-2777-CEBC-C8E4-C862BB288632}"/>
              </a:ext>
            </a:extLst>
          </p:cNvPr>
          <p:cNvSpPr>
            <a:spLocks noGrp="1"/>
          </p:cNvSpPr>
          <p:nvPr>
            <p:ph type="body" sz="quarter" idx="12"/>
          </p:nvPr>
        </p:nvSpPr>
        <p:spPr>
          <a:xfrm>
            <a:off x="3496901" y="4355881"/>
            <a:ext cx="1086432" cy="1335484"/>
          </a:xfrm>
          <a:prstGeom prst="rect">
            <a:avLst/>
          </a:prstGeom>
        </p:spPr>
        <p:txBody>
          <a:bodyPr/>
          <a:lstStyle>
            <a:lvl1pPr marL="0" indent="0" algn="ctr">
              <a:buNone/>
              <a:defRPr sz="12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31" name="Text Placeholder 12">
            <a:extLst>
              <a:ext uri="{FF2B5EF4-FFF2-40B4-BE49-F238E27FC236}">
                <a16:creationId xmlns:a16="http://schemas.microsoft.com/office/drawing/2014/main" id="{EF351E1C-B200-559E-7B7C-2CAC932CDA0A}"/>
              </a:ext>
            </a:extLst>
          </p:cNvPr>
          <p:cNvSpPr>
            <a:spLocks noGrp="1"/>
          </p:cNvSpPr>
          <p:nvPr>
            <p:ph type="body" sz="quarter" idx="13"/>
          </p:nvPr>
        </p:nvSpPr>
        <p:spPr>
          <a:xfrm>
            <a:off x="4871592" y="1907852"/>
            <a:ext cx="1086432" cy="1335484"/>
          </a:xfrm>
          <a:prstGeom prst="rect">
            <a:avLst/>
          </a:prstGeom>
        </p:spPr>
        <p:txBody>
          <a:bodyPr anchor="b"/>
          <a:lstStyle>
            <a:lvl1pPr marL="0" indent="0" algn="ctr">
              <a:buNone/>
              <a:defRPr sz="12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32" name="Text Placeholder 12">
            <a:extLst>
              <a:ext uri="{FF2B5EF4-FFF2-40B4-BE49-F238E27FC236}">
                <a16:creationId xmlns:a16="http://schemas.microsoft.com/office/drawing/2014/main" id="{E0C2E0E0-54DE-3995-9D7B-82DFBBF58E4C}"/>
              </a:ext>
            </a:extLst>
          </p:cNvPr>
          <p:cNvSpPr>
            <a:spLocks noGrp="1"/>
          </p:cNvSpPr>
          <p:nvPr>
            <p:ph type="body" sz="quarter" idx="14"/>
          </p:nvPr>
        </p:nvSpPr>
        <p:spPr>
          <a:xfrm>
            <a:off x="6245711" y="4355881"/>
            <a:ext cx="1086432" cy="1335484"/>
          </a:xfrm>
          <a:prstGeom prst="rect">
            <a:avLst/>
          </a:prstGeom>
        </p:spPr>
        <p:txBody>
          <a:bodyPr/>
          <a:lstStyle>
            <a:lvl1pPr marL="0" indent="0" algn="ctr">
              <a:buNone/>
              <a:defRPr sz="12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33" name="Text Placeholder 12">
            <a:extLst>
              <a:ext uri="{FF2B5EF4-FFF2-40B4-BE49-F238E27FC236}">
                <a16:creationId xmlns:a16="http://schemas.microsoft.com/office/drawing/2014/main" id="{50791427-FD96-6BF6-01DD-DBE64F869F1F}"/>
              </a:ext>
            </a:extLst>
          </p:cNvPr>
          <p:cNvSpPr>
            <a:spLocks noGrp="1"/>
          </p:cNvSpPr>
          <p:nvPr>
            <p:ph type="body" sz="quarter" idx="15"/>
          </p:nvPr>
        </p:nvSpPr>
        <p:spPr>
          <a:xfrm>
            <a:off x="7623571" y="1933389"/>
            <a:ext cx="1086432" cy="1335484"/>
          </a:xfrm>
          <a:prstGeom prst="rect">
            <a:avLst/>
          </a:prstGeom>
        </p:spPr>
        <p:txBody>
          <a:bodyPr anchor="b"/>
          <a:lstStyle>
            <a:lvl1pPr marL="0" indent="0" algn="ctr">
              <a:buNone/>
              <a:defRPr sz="12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34" name="Text Placeholder 12">
            <a:extLst>
              <a:ext uri="{FF2B5EF4-FFF2-40B4-BE49-F238E27FC236}">
                <a16:creationId xmlns:a16="http://schemas.microsoft.com/office/drawing/2014/main" id="{278576BD-9BEE-57B4-3AA2-7366ED2923B5}"/>
              </a:ext>
            </a:extLst>
          </p:cNvPr>
          <p:cNvSpPr>
            <a:spLocks noGrp="1"/>
          </p:cNvSpPr>
          <p:nvPr>
            <p:ph type="body" sz="quarter" idx="16"/>
          </p:nvPr>
        </p:nvSpPr>
        <p:spPr>
          <a:xfrm>
            <a:off x="8983583" y="4355881"/>
            <a:ext cx="1086432" cy="1335484"/>
          </a:xfrm>
          <a:prstGeom prst="rect">
            <a:avLst/>
          </a:prstGeom>
        </p:spPr>
        <p:txBody>
          <a:bodyPr/>
          <a:lstStyle>
            <a:lvl1pPr marL="0" indent="0" algn="ctr">
              <a:buNone/>
              <a:defRPr sz="12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35" name="Text Placeholder 12">
            <a:extLst>
              <a:ext uri="{FF2B5EF4-FFF2-40B4-BE49-F238E27FC236}">
                <a16:creationId xmlns:a16="http://schemas.microsoft.com/office/drawing/2014/main" id="{4DBA8FF0-CA57-5FD6-4FB1-192EACB42B28}"/>
              </a:ext>
            </a:extLst>
          </p:cNvPr>
          <p:cNvSpPr>
            <a:spLocks noGrp="1"/>
          </p:cNvSpPr>
          <p:nvPr>
            <p:ph type="body" sz="quarter" idx="17"/>
          </p:nvPr>
        </p:nvSpPr>
        <p:spPr>
          <a:xfrm>
            <a:off x="10362891" y="1907852"/>
            <a:ext cx="1086432" cy="1335484"/>
          </a:xfrm>
          <a:prstGeom prst="rect">
            <a:avLst/>
          </a:prstGeom>
        </p:spPr>
        <p:txBody>
          <a:bodyPr anchor="b"/>
          <a:lstStyle>
            <a:lvl1pPr marL="0" indent="0" algn="ctr">
              <a:buNone/>
              <a:defRPr sz="12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36" name="Text Placeholder 12">
            <a:extLst>
              <a:ext uri="{FF2B5EF4-FFF2-40B4-BE49-F238E27FC236}">
                <a16:creationId xmlns:a16="http://schemas.microsoft.com/office/drawing/2014/main" id="{95F9C617-27EB-C8E7-2E0D-1B361B8CADEC}"/>
              </a:ext>
            </a:extLst>
          </p:cNvPr>
          <p:cNvSpPr>
            <a:spLocks noGrp="1"/>
          </p:cNvSpPr>
          <p:nvPr>
            <p:ph type="body" sz="quarter" idx="18" hasCustomPrompt="1"/>
          </p:nvPr>
        </p:nvSpPr>
        <p:spPr>
          <a:xfrm>
            <a:off x="4775012" y="4048733"/>
            <a:ext cx="1224920" cy="275761"/>
          </a:xfrm>
          <a:prstGeom prst="rect">
            <a:avLst/>
          </a:prstGeom>
        </p:spPr>
        <p:txBody>
          <a:bodyPr/>
          <a:lstStyle>
            <a:lvl1pPr marL="0" indent="0" algn="ctr">
              <a:buNone/>
              <a:defRPr sz="1400" b="1">
                <a:solidFill>
                  <a:schemeClr val="tx1"/>
                </a:solidFill>
                <a:latin typeface="Arial" panose="020B0604020202020204" pitchFamily="34" charset="0"/>
                <a:cs typeface="Arial" panose="020B0604020202020204" pitchFamily="34" charset="0"/>
              </a:defRPr>
            </a:lvl1pPr>
          </a:lstStyle>
          <a:p>
            <a:pPr lvl="0"/>
            <a:r>
              <a:rPr lang="en-US" dirty="0"/>
              <a:t>August</a:t>
            </a:r>
          </a:p>
        </p:txBody>
      </p:sp>
      <p:sp>
        <p:nvSpPr>
          <p:cNvPr id="37" name="Text Placeholder 12">
            <a:extLst>
              <a:ext uri="{FF2B5EF4-FFF2-40B4-BE49-F238E27FC236}">
                <a16:creationId xmlns:a16="http://schemas.microsoft.com/office/drawing/2014/main" id="{5EC62EDC-E9C1-6FB8-8D31-97C2D365D313}"/>
              </a:ext>
            </a:extLst>
          </p:cNvPr>
          <p:cNvSpPr>
            <a:spLocks noGrp="1"/>
          </p:cNvSpPr>
          <p:nvPr>
            <p:ph type="body" sz="quarter" idx="19" hasCustomPrompt="1"/>
          </p:nvPr>
        </p:nvSpPr>
        <p:spPr>
          <a:xfrm>
            <a:off x="6202033" y="3209191"/>
            <a:ext cx="1224920" cy="275761"/>
          </a:xfrm>
          <a:prstGeom prst="rect">
            <a:avLst/>
          </a:prstGeom>
        </p:spPr>
        <p:txBody>
          <a:bodyPr/>
          <a:lstStyle>
            <a:lvl1pPr marL="0" indent="0" algn="ctr">
              <a:buNone/>
              <a:defRPr sz="1400" b="1">
                <a:solidFill>
                  <a:schemeClr val="tx1"/>
                </a:solidFill>
                <a:latin typeface="Arial" panose="020B0604020202020204" pitchFamily="34" charset="0"/>
                <a:cs typeface="Arial" panose="020B0604020202020204" pitchFamily="34" charset="0"/>
              </a:defRPr>
            </a:lvl1pPr>
          </a:lstStyle>
          <a:p>
            <a:pPr lvl="0"/>
            <a:r>
              <a:rPr lang="en-US" dirty="0"/>
              <a:t>September</a:t>
            </a:r>
          </a:p>
        </p:txBody>
      </p:sp>
      <p:sp>
        <p:nvSpPr>
          <p:cNvPr id="38" name="Text Placeholder 12">
            <a:extLst>
              <a:ext uri="{FF2B5EF4-FFF2-40B4-BE49-F238E27FC236}">
                <a16:creationId xmlns:a16="http://schemas.microsoft.com/office/drawing/2014/main" id="{1771CC46-9122-5596-0A04-0C922AFB4E4F}"/>
              </a:ext>
            </a:extLst>
          </p:cNvPr>
          <p:cNvSpPr>
            <a:spLocks noGrp="1"/>
          </p:cNvSpPr>
          <p:nvPr>
            <p:ph type="body" sz="quarter" idx="20" hasCustomPrompt="1"/>
          </p:nvPr>
        </p:nvSpPr>
        <p:spPr>
          <a:xfrm>
            <a:off x="7570731" y="4080120"/>
            <a:ext cx="1224920" cy="275761"/>
          </a:xfrm>
          <a:prstGeom prst="rect">
            <a:avLst/>
          </a:prstGeom>
        </p:spPr>
        <p:txBody>
          <a:bodyPr/>
          <a:lstStyle>
            <a:lvl1pPr marL="0" indent="0" algn="ctr">
              <a:buNone/>
              <a:defRPr sz="1400" b="1">
                <a:solidFill>
                  <a:schemeClr val="tx1"/>
                </a:solidFill>
                <a:latin typeface="Arial" panose="020B0604020202020204" pitchFamily="34" charset="0"/>
                <a:cs typeface="Arial" panose="020B0604020202020204" pitchFamily="34" charset="0"/>
              </a:defRPr>
            </a:lvl1pPr>
          </a:lstStyle>
          <a:p>
            <a:pPr lvl="0"/>
            <a:r>
              <a:rPr lang="en-US" dirty="0"/>
              <a:t>October</a:t>
            </a:r>
          </a:p>
        </p:txBody>
      </p:sp>
      <p:sp>
        <p:nvSpPr>
          <p:cNvPr id="39" name="Text Placeholder 12">
            <a:extLst>
              <a:ext uri="{FF2B5EF4-FFF2-40B4-BE49-F238E27FC236}">
                <a16:creationId xmlns:a16="http://schemas.microsoft.com/office/drawing/2014/main" id="{33F817F5-1DCA-1930-A364-C7627FE42BED}"/>
              </a:ext>
            </a:extLst>
          </p:cNvPr>
          <p:cNvSpPr>
            <a:spLocks noGrp="1"/>
          </p:cNvSpPr>
          <p:nvPr>
            <p:ph type="body" sz="quarter" idx="21" hasCustomPrompt="1"/>
          </p:nvPr>
        </p:nvSpPr>
        <p:spPr>
          <a:xfrm>
            <a:off x="8921081" y="3176542"/>
            <a:ext cx="1224920" cy="275761"/>
          </a:xfrm>
          <a:prstGeom prst="rect">
            <a:avLst/>
          </a:prstGeom>
        </p:spPr>
        <p:txBody>
          <a:bodyPr/>
          <a:lstStyle>
            <a:lvl1pPr marL="0" indent="0" algn="ctr">
              <a:buNone/>
              <a:defRPr sz="1400" b="1">
                <a:solidFill>
                  <a:schemeClr val="tx1"/>
                </a:solidFill>
                <a:latin typeface="Arial" panose="020B0604020202020204" pitchFamily="34" charset="0"/>
                <a:cs typeface="Arial" panose="020B0604020202020204" pitchFamily="34" charset="0"/>
              </a:defRPr>
            </a:lvl1pPr>
          </a:lstStyle>
          <a:p>
            <a:pPr lvl="0"/>
            <a:r>
              <a:rPr lang="en-US" dirty="0"/>
              <a:t>November</a:t>
            </a:r>
          </a:p>
        </p:txBody>
      </p:sp>
      <p:sp>
        <p:nvSpPr>
          <p:cNvPr id="40" name="Text Placeholder 12">
            <a:extLst>
              <a:ext uri="{FF2B5EF4-FFF2-40B4-BE49-F238E27FC236}">
                <a16:creationId xmlns:a16="http://schemas.microsoft.com/office/drawing/2014/main" id="{489EBDB2-0C10-63E4-FDD3-8C2025A0729E}"/>
              </a:ext>
            </a:extLst>
          </p:cNvPr>
          <p:cNvSpPr>
            <a:spLocks noGrp="1"/>
          </p:cNvSpPr>
          <p:nvPr>
            <p:ph type="body" sz="quarter" idx="22" hasCustomPrompt="1"/>
          </p:nvPr>
        </p:nvSpPr>
        <p:spPr>
          <a:xfrm>
            <a:off x="10265467" y="4075245"/>
            <a:ext cx="1224920" cy="275761"/>
          </a:xfrm>
          <a:prstGeom prst="rect">
            <a:avLst/>
          </a:prstGeom>
        </p:spPr>
        <p:txBody>
          <a:bodyPr/>
          <a:lstStyle>
            <a:lvl1pPr marL="0" indent="0" algn="ctr">
              <a:buNone/>
              <a:defRPr sz="1400" b="1">
                <a:solidFill>
                  <a:schemeClr val="tx1"/>
                </a:solidFill>
                <a:latin typeface="Arial" panose="020B0604020202020204" pitchFamily="34" charset="0"/>
                <a:cs typeface="Arial" panose="020B0604020202020204" pitchFamily="34" charset="0"/>
              </a:defRPr>
            </a:lvl1pPr>
          </a:lstStyle>
          <a:p>
            <a:pPr lvl="0"/>
            <a:r>
              <a:rPr lang="en-US" dirty="0"/>
              <a:t>December</a:t>
            </a:r>
          </a:p>
        </p:txBody>
      </p:sp>
      <p:sp>
        <p:nvSpPr>
          <p:cNvPr id="41" name="Text Placeholder 12">
            <a:extLst>
              <a:ext uri="{FF2B5EF4-FFF2-40B4-BE49-F238E27FC236}">
                <a16:creationId xmlns:a16="http://schemas.microsoft.com/office/drawing/2014/main" id="{72EFDA4E-F9AF-B70A-0E79-6D55E665AD7B}"/>
              </a:ext>
            </a:extLst>
          </p:cNvPr>
          <p:cNvSpPr>
            <a:spLocks noGrp="1"/>
          </p:cNvSpPr>
          <p:nvPr>
            <p:ph type="body" sz="quarter" idx="23" hasCustomPrompt="1"/>
          </p:nvPr>
        </p:nvSpPr>
        <p:spPr>
          <a:xfrm>
            <a:off x="3441873" y="3213496"/>
            <a:ext cx="1224920" cy="275761"/>
          </a:xfrm>
          <a:prstGeom prst="rect">
            <a:avLst/>
          </a:prstGeom>
        </p:spPr>
        <p:txBody>
          <a:bodyPr/>
          <a:lstStyle>
            <a:lvl1pPr marL="0" indent="0" algn="ctr">
              <a:buNone/>
              <a:defRPr sz="1400" b="1">
                <a:solidFill>
                  <a:schemeClr val="tx1"/>
                </a:solidFill>
                <a:latin typeface="Arial" panose="020B0604020202020204" pitchFamily="34" charset="0"/>
                <a:cs typeface="Arial" panose="020B0604020202020204" pitchFamily="34" charset="0"/>
              </a:defRPr>
            </a:lvl1pPr>
          </a:lstStyle>
          <a:p>
            <a:pPr lvl="0"/>
            <a:r>
              <a:rPr lang="en-US" dirty="0"/>
              <a:t>July</a:t>
            </a:r>
          </a:p>
        </p:txBody>
      </p:sp>
      <p:sp>
        <p:nvSpPr>
          <p:cNvPr id="42" name="Text Placeholder 12">
            <a:extLst>
              <a:ext uri="{FF2B5EF4-FFF2-40B4-BE49-F238E27FC236}">
                <a16:creationId xmlns:a16="http://schemas.microsoft.com/office/drawing/2014/main" id="{FCF08A64-ED75-01D2-E213-18B2E2F6B542}"/>
              </a:ext>
            </a:extLst>
          </p:cNvPr>
          <p:cNvSpPr>
            <a:spLocks noGrp="1"/>
          </p:cNvSpPr>
          <p:nvPr>
            <p:ph type="body" sz="quarter" idx="24" hasCustomPrompt="1"/>
          </p:nvPr>
        </p:nvSpPr>
        <p:spPr>
          <a:xfrm>
            <a:off x="2086257" y="4072487"/>
            <a:ext cx="1224920" cy="275761"/>
          </a:xfrm>
          <a:prstGeom prst="rect">
            <a:avLst/>
          </a:prstGeom>
        </p:spPr>
        <p:txBody>
          <a:bodyPr/>
          <a:lstStyle>
            <a:lvl1pPr marL="0" indent="0" algn="ctr">
              <a:buNone/>
              <a:defRPr sz="1400" b="1">
                <a:solidFill>
                  <a:schemeClr val="tx1"/>
                </a:solidFill>
                <a:latin typeface="Arial" panose="020B0604020202020204" pitchFamily="34" charset="0"/>
                <a:cs typeface="Arial" panose="020B0604020202020204" pitchFamily="34" charset="0"/>
              </a:defRPr>
            </a:lvl1pPr>
          </a:lstStyle>
          <a:p>
            <a:pPr lvl="0"/>
            <a:r>
              <a:rPr lang="en-US" dirty="0"/>
              <a:t>June</a:t>
            </a:r>
          </a:p>
        </p:txBody>
      </p:sp>
      <p:sp>
        <p:nvSpPr>
          <p:cNvPr id="43" name="Text Placeholder 12">
            <a:extLst>
              <a:ext uri="{FF2B5EF4-FFF2-40B4-BE49-F238E27FC236}">
                <a16:creationId xmlns:a16="http://schemas.microsoft.com/office/drawing/2014/main" id="{2C05D565-FF8D-7226-9572-D7BA64E92A23}"/>
              </a:ext>
            </a:extLst>
          </p:cNvPr>
          <p:cNvSpPr>
            <a:spLocks noGrp="1"/>
          </p:cNvSpPr>
          <p:nvPr>
            <p:ph type="body" sz="quarter" idx="25" hasCustomPrompt="1"/>
          </p:nvPr>
        </p:nvSpPr>
        <p:spPr>
          <a:xfrm>
            <a:off x="689894" y="3206698"/>
            <a:ext cx="1224920" cy="275761"/>
          </a:xfrm>
          <a:prstGeom prst="rect">
            <a:avLst/>
          </a:prstGeom>
        </p:spPr>
        <p:txBody>
          <a:bodyPr/>
          <a:lstStyle>
            <a:lvl1pPr marL="0" indent="0" algn="ctr">
              <a:buNone/>
              <a:defRPr sz="1400" b="1">
                <a:solidFill>
                  <a:schemeClr val="tx1"/>
                </a:solidFill>
                <a:latin typeface="Arial" panose="020B0604020202020204" pitchFamily="34" charset="0"/>
                <a:cs typeface="Arial" panose="020B0604020202020204" pitchFamily="34" charset="0"/>
              </a:defRPr>
            </a:lvl1pPr>
          </a:lstStyle>
          <a:p>
            <a:pPr lvl="0"/>
            <a:r>
              <a:rPr lang="en-US" dirty="0"/>
              <a:t>May</a:t>
            </a:r>
          </a:p>
        </p:txBody>
      </p:sp>
      <p:cxnSp>
        <p:nvCxnSpPr>
          <p:cNvPr id="2" name="Straight Connector 1">
            <a:extLst>
              <a:ext uri="{FF2B5EF4-FFF2-40B4-BE49-F238E27FC236}">
                <a16:creationId xmlns:a16="http://schemas.microsoft.com/office/drawing/2014/main" id="{27107477-AC76-CE85-5C13-20542F7D5828}"/>
              </a:ext>
            </a:extLst>
          </p:cNvPr>
          <p:cNvCxnSpPr>
            <a:cxnSpLocks/>
            <a:endCxn id="26" idx="6"/>
          </p:cNvCxnSpPr>
          <p:nvPr userDrawn="1"/>
        </p:nvCxnSpPr>
        <p:spPr>
          <a:xfrm>
            <a:off x="1337212" y="3800741"/>
            <a:ext cx="9706776" cy="0"/>
          </a:xfrm>
          <a:prstGeom prst="line">
            <a:avLst/>
          </a:prstGeom>
          <a:ln w="12700">
            <a:solidFill>
              <a:srgbClr val="444444"/>
            </a:solidFill>
          </a:ln>
        </p:spPr>
        <p:style>
          <a:lnRef idx="2">
            <a:schemeClr val="dk1"/>
          </a:lnRef>
          <a:fillRef idx="0">
            <a:schemeClr val="dk1"/>
          </a:fillRef>
          <a:effectRef idx="1">
            <a:schemeClr val="dk1"/>
          </a:effectRef>
          <a:fontRef idx="minor">
            <a:schemeClr val="tx1"/>
          </a:fontRef>
        </p:style>
      </p:cxnSp>
      <p:grpSp>
        <p:nvGrpSpPr>
          <p:cNvPr id="3" name="Group 2">
            <a:extLst>
              <a:ext uri="{FF2B5EF4-FFF2-40B4-BE49-F238E27FC236}">
                <a16:creationId xmlns:a16="http://schemas.microsoft.com/office/drawing/2014/main" id="{608C5A14-7DC0-B978-CE0C-27DAD21D1825}"/>
              </a:ext>
            </a:extLst>
          </p:cNvPr>
          <p:cNvGrpSpPr/>
          <p:nvPr userDrawn="1"/>
        </p:nvGrpSpPr>
        <p:grpSpPr>
          <a:xfrm>
            <a:off x="1160782" y="3662860"/>
            <a:ext cx="275762" cy="523754"/>
            <a:chOff x="1151638" y="3662860"/>
            <a:chExt cx="275762" cy="523754"/>
          </a:xfrm>
        </p:grpSpPr>
        <p:sp>
          <p:nvSpPr>
            <p:cNvPr id="4" name="Oval 3">
              <a:extLst>
                <a:ext uri="{FF2B5EF4-FFF2-40B4-BE49-F238E27FC236}">
                  <a16:creationId xmlns:a16="http://schemas.microsoft.com/office/drawing/2014/main" id="{FD20EBAF-AB80-1454-AF6E-D8FAF033298C}"/>
                </a:ext>
              </a:extLst>
            </p:cNvPr>
            <p:cNvSpPr/>
            <p:nvPr/>
          </p:nvSpPr>
          <p:spPr>
            <a:xfrm>
              <a:off x="1151638" y="3662860"/>
              <a:ext cx="275762" cy="2757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BFA40C1A-E58B-170F-D993-5C4F0A3315A5}"/>
                </a:ext>
              </a:extLst>
            </p:cNvPr>
            <p:cNvCxnSpPr>
              <a:cxnSpLocks/>
            </p:cNvCxnSpPr>
            <p:nvPr/>
          </p:nvCxnSpPr>
          <p:spPr>
            <a:xfrm>
              <a:off x="1289001" y="3938622"/>
              <a:ext cx="0" cy="247992"/>
            </a:xfrm>
            <a:prstGeom prst="line">
              <a:avLst/>
            </a:prstGeom>
            <a:ln>
              <a:solidFill>
                <a:srgbClr val="444444"/>
              </a:solidFill>
            </a:ln>
          </p:spPr>
          <p:style>
            <a:lnRef idx="2">
              <a:schemeClr val="dk1"/>
            </a:lnRef>
            <a:fillRef idx="0">
              <a:schemeClr val="dk1"/>
            </a:fillRef>
            <a:effectRef idx="1">
              <a:schemeClr val="dk1"/>
            </a:effectRef>
            <a:fontRef idx="minor">
              <a:schemeClr val="tx1"/>
            </a:fontRef>
          </p:style>
        </p:cxnSp>
      </p:grpSp>
      <p:grpSp>
        <p:nvGrpSpPr>
          <p:cNvPr id="7" name="Group 6">
            <a:extLst>
              <a:ext uri="{FF2B5EF4-FFF2-40B4-BE49-F238E27FC236}">
                <a16:creationId xmlns:a16="http://schemas.microsoft.com/office/drawing/2014/main" id="{1D04212C-8CE4-CF57-8156-607329A32F8F}"/>
              </a:ext>
            </a:extLst>
          </p:cNvPr>
          <p:cNvGrpSpPr/>
          <p:nvPr userDrawn="1"/>
        </p:nvGrpSpPr>
        <p:grpSpPr>
          <a:xfrm>
            <a:off x="2524204" y="3414868"/>
            <a:ext cx="275762" cy="523754"/>
            <a:chOff x="2514542" y="3414868"/>
            <a:chExt cx="275762" cy="523754"/>
          </a:xfrm>
        </p:grpSpPr>
        <p:sp>
          <p:nvSpPr>
            <p:cNvPr id="8" name="Oval 7">
              <a:extLst>
                <a:ext uri="{FF2B5EF4-FFF2-40B4-BE49-F238E27FC236}">
                  <a16:creationId xmlns:a16="http://schemas.microsoft.com/office/drawing/2014/main" id="{3C9B7AF6-DFDA-5639-4C94-1A0941507F97}"/>
                </a:ext>
              </a:extLst>
            </p:cNvPr>
            <p:cNvSpPr/>
            <p:nvPr/>
          </p:nvSpPr>
          <p:spPr>
            <a:xfrm>
              <a:off x="2514542" y="3662860"/>
              <a:ext cx="275762" cy="275762"/>
            </a:xfrm>
            <a:prstGeom prst="ellipse">
              <a:avLst/>
            </a:prstGeom>
            <a:solidFill>
              <a:schemeClr val="accent2"/>
            </a:solidFill>
            <a:ln w="12700">
              <a:solidFill>
                <a:srgbClr val="444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E27AC0D6-BD89-DD5E-4485-81757401C4ED}"/>
                </a:ext>
              </a:extLst>
            </p:cNvPr>
            <p:cNvCxnSpPr/>
            <p:nvPr/>
          </p:nvCxnSpPr>
          <p:spPr>
            <a:xfrm>
              <a:off x="2652423" y="3414868"/>
              <a:ext cx="0" cy="247992"/>
            </a:xfrm>
            <a:prstGeom prst="line">
              <a:avLst/>
            </a:prstGeom>
            <a:ln w="12700">
              <a:solidFill>
                <a:srgbClr val="444444"/>
              </a:solidFill>
            </a:ln>
          </p:spPr>
          <p:style>
            <a:lnRef idx="2">
              <a:schemeClr val="dk1"/>
            </a:lnRef>
            <a:fillRef idx="0">
              <a:schemeClr val="dk1"/>
            </a:fillRef>
            <a:effectRef idx="1">
              <a:schemeClr val="dk1"/>
            </a:effectRef>
            <a:fontRef idx="minor">
              <a:schemeClr val="tx1"/>
            </a:fontRef>
          </p:style>
        </p:cxnSp>
      </p:grpSp>
      <p:grpSp>
        <p:nvGrpSpPr>
          <p:cNvPr id="10" name="Group 9">
            <a:extLst>
              <a:ext uri="{FF2B5EF4-FFF2-40B4-BE49-F238E27FC236}">
                <a16:creationId xmlns:a16="http://schemas.microsoft.com/office/drawing/2014/main" id="{412013BC-098F-AD87-6C1B-6A23D292BCA9}"/>
              </a:ext>
            </a:extLst>
          </p:cNvPr>
          <p:cNvGrpSpPr/>
          <p:nvPr userDrawn="1"/>
        </p:nvGrpSpPr>
        <p:grpSpPr>
          <a:xfrm>
            <a:off x="3905914" y="3662860"/>
            <a:ext cx="275762" cy="523754"/>
            <a:chOff x="3868820" y="3662860"/>
            <a:chExt cx="275762" cy="523754"/>
          </a:xfrm>
        </p:grpSpPr>
        <p:sp>
          <p:nvSpPr>
            <p:cNvPr id="11" name="Oval 10">
              <a:extLst>
                <a:ext uri="{FF2B5EF4-FFF2-40B4-BE49-F238E27FC236}">
                  <a16:creationId xmlns:a16="http://schemas.microsoft.com/office/drawing/2014/main" id="{7B988754-1F7E-096A-D1A4-7223CE6F6085}"/>
                </a:ext>
              </a:extLst>
            </p:cNvPr>
            <p:cNvSpPr/>
            <p:nvPr/>
          </p:nvSpPr>
          <p:spPr>
            <a:xfrm>
              <a:off x="3868820" y="3662860"/>
              <a:ext cx="275762" cy="2757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D4384155-DE0B-A0A3-8BEF-306FFB45EB32}"/>
                </a:ext>
              </a:extLst>
            </p:cNvPr>
            <p:cNvCxnSpPr>
              <a:cxnSpLocks/>
            </p:cNvCxnSpPr>
            <p:nvPr/>
          </p:nvCxnSpPr>
          <p:spPr>
            <a:xfrm>
              <a:off x="3999250" y="3938622"/>
              <a:ext cx="0" cy="247992"/>
            </a:xfrm>
            <a:prstGeom prst="line">
              <a:avLst/>
            </a:prstGeom>
            <a:ln>
              <a:solidFill>
                <a:srgbClr val="444444"/>
              </a:solidFill>
            </a:ln>
          </p:spPr>
          <p:style>
            <a:lnRef idx="2">
              <a:schemeClr val="dk1"/>
            </a:lnRef>
            <a:fillRef idx="0">
              <a:schemeClr val="dk1"/>
            </a:fillRef>
            <a:effectRef idx="1">
              <a:schemeClr val="dk1"/>
            </a:effectRef>
            <a:fontRef idx="minor">
              <a:schemeClr val="tx1"/>
            </a:fontRef>
          </p:style>
        </p:cxnSp>
      </p:grpSp>
      <p:grpSp>
        <p:nvGrpSpPr>
          <p:cNvPr id="13" name="Group 12">
            <a:extLst>
              <a:ext uri="{FF2B5EF4-FFF2-40B4-BE49-F238E27FC236}">
                <a16:creationId xmlns:a16="http://schemas.microsoft.com/office/drawing/2014/main" id="{09017C1A-CB5C-DE05-01C1-2AF171D60A1B}"/>
              </a:ext>
            </a:extLst>
          </p:cNvPr>
          <p:cNvGrpSpPr/>
          <p:nvPr userDrawn="1"/>
        </p:nvGrpSpPr>
        <p:grpSpPr>
          <a:xfrm>
            <a:off x="5277962" y="3414868"/>
            <a:ext cx="275762" cy="523754"/>
            <a:chOff x="5223098" y="3414868"/>
            <a:chExt cx="275762" cy="523754"/>
          </a:xfrm>
        </p:grpSpPr>
        <p:sp>
          <p:nvSpPr>
            <p:cNvPr id="14" name="Oval 13">
              <a:extLst>
                <a:ext uri="{FF2B5EF4-FFF2-40B4-BE49-F238E27FC236}">
                  <a16:creationId xmlns:a16="http://schemas.microsoft.com/office/drawing/2014/main" id="{5CA64C70-ABC8-EDC7-6CD9-3FBAA6860DB4}"/>
                </a:ext>
              </a:extLst>
            </p:cNvPr>
            <p:cNvSpPr/>
            <p:nvPr/>
          </p:nvSpPr>
          <p:spPr>
            <a:xfrm>
              <a:off x="5223098" y="3662860"/>
              <a:ext cx="275762" cy="2757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7FFEDF41-CB9C-51C9-EEAF-C8D3D1DDECFB}"/>
                </a:ext>
              </a:extLst>
            </p:cNvPr>
            <p:cNvCxnSpPr/>
            <p:nvPr/>
          </p:nvCxnSpPr>
          <p:spPr>
            <a:xfrm>
              <a:off x="5354434" y="3414868"/>
              <a:ext cx="0" cy="247992"/>
            </a:xfrm>
            <a:prstGeom prst="line">
              <a:avLst/>
            </a:prstGeom>
            <a:ln>
              <a:solidFill>
                <a:srgbClr val="444444"/>
              </a:solidFill>
            </a:ln>
          </p:spPr>
          <p:style>
            <a:lnRef idx="2">
              <a:schemeClr val="dk1"/>
            </a:lnRef>
            <a:fillRef idx="0">
              <a:schemeClr val="dk1"/>
            </a:fillRef>
            <a:effectRef idx="1">
              <a:schemeClr val="dk1"/>
            </a:effectRef>
            <a:fontRef idx="minor">
              <a:schemeClr val="tx1"/>
            </a:fontRef>
          </p:style>
        </p:cxnSp>
      </p:grpSp>
      <p:grpSp>
        <p:nvGrpSpPr>
          <p:cNvPr id="16" name="Group 15">
            <a:extLst>
              <a:ext uri="{FF2B5EF4-FFF2-40B4-BE49-F238E27FC236}">
                <a16:creationId xmlns:a16="http://schemas.microsoft.com/office/drawing/2014/main" id="{72D210D2-6014-D281-6D14-4ED3E162659B}"/>
              </a:ext>
            </a:extLst>
          </p:cNvPr>
          <p:cNvGrpSpPr/>
          <p:nvPr userDrawn="1"/>
        </p:nvGrpSpPr>
        <p:grpSpPr>
          <a:xfrm>
            <a:off x="6651046" y="3662860"/>
            <a:ext cx="275762" cy="523754"/>
            <a:chOff x="6568750" y="3662860"/>
            <a:chExt cx="275762" cy="523754"/>
          </a:xfrm>
        </p:grpSpPr>
        <p:sp>
          <p:nvSpPr>
            <p:cNvPr id="17" name="Oval 16">
              <a:extLst>
                <a:ext uri="{FF2B5EF4-FFF2-40B4-BE49-F238E27FC236}">
                  <a16:creationId xmlns:a16="http://schemas.microsoft.com/office/drawing/2014/main" id="{F3D9F626-E73A-BBA5-80D6-0697D1BFA946}"/>
                </a:ext>
              </a:extLst>
            </p:cNvPr>
            <p:cNvSpPr/>
            <p:nvPr/>
          </p:nvSpPr>
          <p:spPr>
            <a:xfrm>
              <a:off x="6568750" y="3662860"/>
              <a:ext cx="275762" cy="2757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CC0A0B5A-88DD-266F-7E40-FF5411A53C30}"/>
                </a:ext>
              </a:extLst>
            </p:cNvPr>
            <p:cNvCxnSpPr>
              <a:cxnSpLocks/>
            </p:cNvCxnSpPr>
            <p:nvPr/>
          </p:nvCxnSpPr>
          <p:spPr>
            <a:xfrm>
              <a:off x="6699448" y="3938622"/>
              <a:ext cx="0" cy="247992"/>
            </a:xfrm>
            <a:prstGeom prst="line">
              <a:avLst/>
            </a:prstGeom>
            <a:ln>
              <a:solidFill>
                <a:srgbClr val="444444"/>
              </a:solidFill>
            </a:ln>
          </p:spPr>
          <p:style>
            <a:lnRef idx="2">
              <a:schemeClr val="dk1"/>
            </a:lnRef>
            <a:fillRef idx="0">
              <a:schemeClr val="dk1"/>
            </a:fillRef>
            <a:effectRef idx="1">
              <a:schemeClr val="dk1"/>
            </a:effectRef>
            <a:fontRef idx="minor">
              <a:schemeClr val="tx1"/>
            </a:fontRef>
          </p:style>
        </p:cxnSp>
      </p:grpSp>
      <p:grpSp>
        <p:nvGrpSpPr>
          <p:cNvPr id="19" name="Group 18">
            <a:extLst>
              <a:ext uri="{FF2B5EF4-FFF2-40B4-BE49-F238E27FC236}">
                <a16:creationId xmlns:a16="http://schemas.microsoft.com/office/drawing/2014/main" id="{4C00BD82-CD8C-41D4-4993-CC951AB5D374}"/>
              </a:ext>
            </a:extLst>
          </p:cNvPr>
          <p:cNvGrpSpPr/>
          <p:nvPr userDrawn="1"/>
        </p:nvGrpSpPr>
        <p:grpSpPr>
          <a:xfrm>
            <a:off x="8023094" y="3414868"/>
            <a:ext cx="275762" cy="523754"/>
            <a:chOff x="7931136" y="3414868"/>
            <a:chExt cx="275762" cy="523754"/>
          </a:xfrm>
        </p:grpSpPr>
        <p:sp>
          <p:nvSpPr>
            <p:cNvPr id="20" name="Oval 19">
              <a:extLst>
                <a:ext uri="{FF2B5EF4-FFF2-40B4-BE49-F238E27FC236}">
                  <a16:creationId xmlns:a16="http://schemas.microsoft.com/office/drawing/2014/main" id="{E26E8BCB-9CFC-F3FE-C52B-FECB240BB357}"/>
                </a:ext>
              </a:extLst>
            </p:cNvPr>
            <p:cNvSpPr/>
            <p:nvPr/>
          </p:nvSpPr>
          <p:spPr>
            <a:xfrm>
              <a:off x="7931136" y="3662860"/>
              <a:ext cx="275762" cy="2757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34FD16BF-FF73-5034-EB4D-AFD1B77B6250}"/>
                </a:ext>
              </a:extLst>
            </p:cNvPr>
            <p:cNvCxnSpPr/>
            <p:nvPr/>
          </p:nvCxnSpPr>
          <p:spPr>
            <a:xfrm>
              <a:off x="8057878" y="3414868"/>
              <a:ext cx="0" cy="247992"/>
            </a:xfrm>
            <a:prstGeom prst="line">
              <a:avLst/>
            </a:prstGeom>
            <a:ln>
              <a:solidFill>
                <a:srgbClr val="444444"/>
              </a:solidFill>
            </a:ln>
          </p:spPr>
          <p:style>
            <a:lnRef idx="2">
              <a:schemeClr val="dk1"/>
            </a:lnRef>
            <a:fillRef idx="0">
              <a:schemeClr val="dk1"/>
            </a:fillRef>
            <a:effectRef idx="1">
              <a:schemeClr val="dk1"/>
            </a:effectRef>
            <a:fontRef idx="minor">
              <a:schemeClr val="tx1"/>
            </a:fontRef>
          </p:style>
        </p:cxnSp>
      </p:grpSp>
      <p:grpSp>
        <p:nvGrpSpPr>
          <p:cNvPr id="22" name="Group 21">
            <a:extLst>
              <a:ext uri="{FF2B5EF4-FFF2-40B4-BE49-F238E27FC236}">
                <a16:creationId xmlns:a16="http://schemas.microsoft.com/office/drawing/2014/main" id="{00627563-A5EE-FE43-00D5-C90C3BA94512}"/>
              </a:ext>
            </a:extLst>
          </p:cNvPr>
          <p:cNvGrpSpPr/>
          <p:nvPr userDrawn="1"/>
        </p:nvGrpSpPr>
        <p:grpSpPr>
          <a:xfrm>
            <a:off x="9395660" y="3662860"/>
            <a:ext cx="275762" cy="523754"/>
            <a:chOff x="9285932" y="3662860"/>
            <a:chExt cx="275762" cy="523754"/>
          </a:xfrm>
        </p:grpSpPr>
        <p:sp>
          <p:nvSpPr>
            <p:cNvPr id="23" name="Oval 22">
              <a:extLst>
                <a:ext uri="{FF2B5EF4-FFF2-40B4-BE49-F238E27FC236}">
                  <a16:creationId xmlns:a16="http://schemas.microsoft.com/office/drawing/2014/main" id="{6D799672-A4C0-258A-9DE9-9D4642CA0B92}"/>
                </a:ext>
              </a:extLst>
            </p:cNvPr>
            <p:cNvSpPr/>
            <p:nvPr/>
          </p:nvSpPr>
          <p:spPr>
            <a:xfrm>
              <a:off x="9285932" y="3662860"/>
              <a:ext cx="275762" cy="2757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C9952FA2-99BD-D148-71B6-0A27C36A89C9}"/>
                </a:ext>
              </a:extLst>
            </p:cNvPr>
            <p:cNvCxnSpPr>
              <a:cxnSpLocks/>
            </p:cNvCxnSpPr>
            <p:nvPr/>
          </p:nvCxnSpPr>
          <p:spPr>
            <a:xfrm>
              <a:off x="9417071" y="3938622"/>
              <a:ext cx="0" cy="247992"/>
            </a:xfrm>
            <a:prstGeom prst="line">
              <a:avLst/>
            </a:prstGeom>
            <a:ln>
              <a:solidFill>
                <a:srgbClr val="444444"/>
              </a:solidFill>
            </a:ln>
          </p:spPr>
          <p:style>
            <a:lnRef idx="2">
              <a:schemeClr val="dk1"/>
            </a:lnRef>
            <a:fillRef idx="0">
              <a:schemeClr val="dk1"/>
            </a:fillRef>
            <a:effectRef idx="1">
              <a:schemeClr val="dk1"/>
            </a:effectRef>
            <a:fontRef idx="minor">
              <a:schemeClr val="tx1"/>
            </a:fontRef>
          </p:style>
        </p:cxnSp>
      </p:grpSp>
      <p:grpSp>
        <p:nvGrpSpPr>
          <p:cNvPr id="25" name="Group 24">
            <a:extLst>
              <a:ext uri="{FF2B5EF4-FFF2-40B4-BE49-F238E27FC236}">
                <a16:creationId xmlns:a16="http://schemas.microsoft.com/office/drawing/2014/main" id="{D8EB3990-8B1F-AEE6-A618-8D03659AAB55}"/>
              </a:ext>
            </a:extLst>
          </p:cNvPr>
          <p:cNvGrpSpPr/>
          <p:nvPr userDrawn="1"/>
        </p:nvGrpSpPr>
        <p:grpSpPr>
          <a:xfrm>
            <a:off x="10768226" y="3414868"/>
            <a:ext cx="275762" cy="523754"/>
            <a:chOff x="10640210" y="3414868"/>
            <a:chExt cx="275762" cy="523754"/>
          </a:xfrm>
        </p:grpSpPr>
        <p:sp>
          <p:nvSpPr>
            <p:cNvPr id="26" name="Oval 25">
              <a:extLst>
                <a:ext uri="{FF2B5EF4-FFF2-40B4-BE49-F238E27FC236}">
                  <a16:creationId xmlns:a16="http://schemas.microsoft.com/office/drawing/2014/main" id="{16209C02-21B4-1964-3EBB-10A018A0C9BF}"/>
                </a:ext>
              </a:extLst>
            </p:cNvPr>
            <p:cNvSpPr/>
            <p:nvPr/>
          </p:nvSpPr>
          <p:spPr>
            <a:xfrm>
              <a:off x="10640210" y="3662860"/>
              <a:ext cx="275762" cy="2757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0BE059E3-F89E-0AD7-520F-FD493052E7DC}"/>
                </a:ext>
              </a:extLst>
            </p:cNvPr>
            <p:cNvCxnSpPr/>
            <p:nvPr/>
          </p:nvCxnSpPr>
          <p:spPr>
            <a:xfrm>
              <a:off x="10770466" y="3414868"/>
              <a:ext cx="0" cy="247992"/>
            </a:xfrm>
            <a:prstGeom prst="line">
              <a:avLst/>
            </a:prstGeom>
            <a:ln>
              <a:solidFill>
                <a:srgbClr val="444444"/>
              </a:solidFill>
            </a:ln>
          </p:spPr>
          <p:style>
            <a:lnRef idx="2">
              <a:schemeClr val="dk1"/>
            </a:lnRef>
            <a:fillRef idx="0">
              <a:schemeClr val="dk1"/>
            </a:fillRef>
            <a:effectRef idx="1">
              <a:schemeClr val="dk1"/>
            </a:effectRef>
            <a:fontRef idx="minor">
              <a:schemeClr val="tx1"/>
            </a:fontRef>
          </p:style>
        </p:cxnSp>
      </p:grpSp>
      <p:sp>
        <p:nvSpPr>
          <p:cNvPr id="45" name="Title 8">
            <a:extLst>
              <a:ext uri="{FF2B5EF4-FFF2-40B4-BE49-F238E27FC236}">
                <a16:creationId xmlns:a16="http://schemas.microsoft.com/office/drawing/2014/main" id="{02B4004B-DAD7-AE44-BA32-03372E1B36E4}"/>
              </a:ext>
            </a:extLst>
          </p:cNvPr>
          <p:cNvSpPr>
            <a:spLocks noGrp="1"/>
          </p:cNvSpPr>
          <p:nvPr>
            <p:ph type="title" hasCustomPrompt="1"/>
          </p:nvPr>
        </p:nvSpPr>
        <p:spPr>
          <a:xfrm>
            <a:off x="500828" y="1"/>
            <a:ext cx="9290056" cy="1439998"/>
          </a:xfrm>
          <a:prstGeom prst="rect">
            <a:avLst/>
          </a:prstGeom>
        </p:spPr>
        <p:txBody>
          <a:bodyPr anchor="ctr"/>
          <a:lstStyle>
            <a:lvl1pPr>
              <a:defRPr sz="3200" b="1" i="0">
                <a:solidFill>
                  <a:schemeClr val="bg1"/>
                </a:solidFill>
                <a:latin typeface="Arial" panose="020B0604020202020204" pitchFamily="34" charset="0"/>
                <a:cs typeface="Arial" panose="020B0604020202020204" pitchFamily="34" charset="0"/>
              </a:defRPr>
            </a:lvl1pPr>
          </a:lstStyle>
          <a:p>
            <a:r>
              <a:rPr lang="en-US" dirty="0"/>
              <a:t>Project timeline</a:t>
            </a:r>
          </a:p>
        </p:txBody>
      </p:sp>
    </p:spTree>
    <p:extLst>
      <p:ext uri="{BB962C8B-B14F-4D97-AF65-F5344CB8AC3E}">
        <p14:creationId xmlns:p14="http://schemas.microsoft.com/office/powerpoint/2010/main" val="3510735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meline dark Q1/Q4">
    <p:spTree>
      <p:nvGrpSpPr>
        <p:cNvPr id="1" name=""/>
        <p:cNvGrpSpPr/>
        <p:nvPr/>
      </p:nvGrpSpPr>
      <p:grpSpPr>
        <a:xfrm>
          <a:off x="0" y="0"/>
          <a:ext cx="0" cy="0"/>
          <a:chOff x="0" y="0"/>
          <a:chExt cx="0" cy="0"/>
        </a:xfrm>
      </p:grpSpPr>
      <p:pic>
        <p:nvPicPr>
          <p:cNvPr id="5" name="Picture 4" descr="A blue sky with clouds&#10;&#10;AI-generated content may be incorrect.">
            <a:extLst>
              <a:ext uri="{FF2B5EF4-FFF2-40B4-BE49-F238E27FC236}">
                <a16:creationId xmlns:a16="http://schemas.microsoft.com/office/drawing/2014/main" id="{F5F34577-9A72-5922-5F0A-EEC674565D7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574800"/>
          </a:xfrm>
          <a:prstGeom prst="rect">
            <a:avLst/>
          </a:prstGeom>
        </p:spPr>
      </p:pic>
      <p:sp>
        <p:nvSpPr>
          <p:cNvPr id="2" name="Rectangle 1">
            <a:extLst>
              <a:ext uri="{FF2B5EF4-FFF2-40B4-BE49-F238E27FC236}">
                <a16:creationId xmlns:a16="http://schemas.microsoft.com/office/drawing/2014/main" id="{C2084F1F-0C84-59C8-4351-E136D78ECE6A}"/>
              </a:ext>
            </a:extLst>
          </p:cNvPr>
          <p:cNvSpPr>
            <a:spLocks noGrp="1" noRot="1" noMove="1" noResize="1" noEditPoints="1" noAdjustHandles="1" noChangeArrowheads="1" noChangeShapeType="1"/>
          </p:cNvSpPr>
          <p:nvPr userDrawn="1"/>
        </p:nvSpPr>
        <p:spPr>
          <a:xfrm>
            <a:off x="0" y="1457738"/>
            <a:ext cx="12192000" cy="540026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Right 19">
            <a:extLst>
              <a:ext uri="{FF2B5EF4-FFF2-40B4-BE49-F238E27FC236}">
                <a16:creationId xmlns:a16="http://schemas.microsoft.com/office/drawing/2014/main" id="{E909643C-E596-1E9D-3567-7968D617B260}"/>
              </a:ext>
            </a:extLst>
          </p:cNvPr>
          <p:cNvSpPr/>
          <p:nvPr userDrawn="1"/>
        </p:nvSpPr>
        <p:spPr>
          <a:xfrm>
            <a:off x="-1" y="3815476"/>
            <a:ext cx="11749896" cy="286623"/>
          </a:xfrm>
          <a:prstGeom prst="rightArrow">
            <a:avLst>
              <a:gd name="adj1" fmla="val 50000"/>
              <a:gd name="adj2" fmla="val 74077"/>
            </a:avLst>
          </a:prstGeom>
          <a:solidFill>
            <a:schemeClr val="accent6">
              <a:alpha val="803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itle 8">
            <a:extLst>
              <a:ext uri="{FF2B5EF4-FFF2-40B4-BE49-F238E27FC236}">
                <a16:creationId xmlns:a16="http://schemas.microsoft.com/office/drawing/2014/main" id="{9799B0BC-AF85-FED0-36EC-08F573F9EE0F}"/>
              </a:ext>
            </a:extLst>
          </p:cNvPr>
          <p:cNvSpPr>
            <a:spLocks noGrp="1"/>
          </p:cNvSpPr>
          <p:nvPr>
            <p:ph type="title" hasCustomPrompt="1"/>
          </p:nvPr>
        </p:nvSpPr>
        <p:spPr>
          <a:xfrm>
            <a:off x="500828" y="1"/>
            <a:ext cx="9290056" cy="1439998"/>
          </a:xfrm>
          <a:prstGeom prst="rect">
            <a:avLst/>
          </a:prstGeom>
        </p:spPr>
        <p:txBody>
          <a:bodyPr anchor="ctr"/>
          <a:lstStyle>
            <a:lvl1pPr>
              <a:defRPr sz="3200" b="1" i="0">
                <a:solidFill>
                  <a:schemeClr val="bg1"/>
                </a:solidFill>
                <a:latin typeface="Arial" panose="020B0604020202020204" pitchFamily="34" charset="0"/>
                <a:cs typeface="Arial" panose="020B0604020202020204" pitchFamily="34" charset="0"/>
              </a:defRPr>
            </a:lvl1pPr>
          </a:lstStyle>
          <a:p>
            <a:r>
              <a:rPr lang="en-US" dirty="0"/>
              <a:t>Network/project timeline</a:t>
            </a:r>
          </a:p>
        </p:txBody>
      </p:sp>
      <p:sp>
        <p:nvSpPr>
          <p:cNvPr id="9" name="Text Placeholder 12">
            <a:extLst>
              <a:ext uri="{FF2B5EF4-FFF2-40B4-BE49-F238E27FC236}">
                <a16:creationId xmlns:a16="http://schemas.microsoft.com/office/drawing/2014/main" id="{5EEAA0D8-B1AF-FD6A-3F28-2F2609BDDFE2}"/>
              </a:ext>
            </a:extLst>
          </p:cNvPr>
          <p:cNvSpPr>
            <a:spLocks noGrp="1"/>
          </p:cNvSpPr>
          <p:nvPr>
            <p:ph type="body" sz="quarter" idx="28"/>
          </p:nvPr>
        </p:nvSpPr>
        <p:spPr>
          <a:xfrm>
            <a:off x="3488998" y="2303255"/>
            <a:ext cx="2299327" cy="1114784"/>
          </a:xfrm>
          <a:prstGeom prst="rect">
            <a:avLst/>
          </a:prstGeom>
        </p:spPr>
        <p:txBody>
          <a:bodyPr>
            <a:noAutofit/>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21" name="Rectangle: Rounded Corners 20">
            <a:extLst>
              <a:ext uri="{FF2B5EF4-FFF2-40B4-BE49-F238E27FC236}">
                <a16:creationId xmlns:a16="http://schemas.microsoft.com/office/drawing/2014/main" id="{E02E2462-B7A0-28CB-311B-10718FB6F185}"/>
              </a:ext>
            </a:extLst>
          </p:cNvPr>
          <p:cNvSpPr/>
          <p:nvPr userDrawn="1"/>
        </p:nvSpPr>
        <p:spPr>
          <a:xfrm>
            <a:off x="1563479" y="3692254"/>
            <a:ext cx="868711" cy="473623"/>
          </a:xfrm>
          <a:prstGeom prst="roundRect">
            <a:avLst>
              <a:gd name="adj" fmla="val 50000"/>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7" name="Text Placeholder 12">
            <a:extLst>
              <a:ext uri="{FF2B5EF4-FFF2-40B4-BE49-F238E27FC236}">
                <a16:creationId xmlns:a16="http://schemas.microsoft.com/office/drawing/2014/main" id="{8F02140E-AD32-17DD-CA85-2420C13A96A2}"/>
              </a:ext>
            </a:extLst>
          </p:cNvPr>
          <p:cNvSpPr>
            <a:spLocks noGrp="1"/>
          </p:cNvSpPr>
          <p:nvPr>
            <p:ph type="body" sz="quarter" idx="25" hasCustomPrompt="1"/>
          </p:nvPr>
        </p:nvSpPr>
        <p:spPr>
          <a:xfrm>
            <a:off x="1633805" y="3778006"/>
            <a:ext cx="726580" cy="344741"/>
          </a:xfrm>
          <a:prstGeom prst="rect">
            <a:avLst/>
          </a:prstGeom>
        </p:spPr>
        <p:txBody>
          <a:bodyPr anchor="ctr"/>
          <a:lstStyle>
            <a:lvl1pPr marL="0" indent="0" algn="ctr">
              <a:buNone/>
              <a:defRPr sz="1800" b="1">
                <a:solidFill>
                  <a:schemeClr val="tx1"/>
                </a:solidFill>
                <a:latin typeface="Arial" panose="020B0604020202020204" pitchFamily="34" charset="0"/>
                <a:cs typeface="Arial" panose="020B0604020202020204" pitchFamily="34" charset="0"/>
              </a:defRPr>
            </a:lvl1pPr>
          </a:lstStyle>
          <a:p>
            <a:pPr lvl="0"/>
            <a:r>
              <a:rPr lang="en-US" dirty="0"/>
              <a:t>2021</a:t>
            </a:r>
          </a:p>
        </p:txBody>
      </p:sp>
      <p:sp>
        <p:nvSpPr>
          <p:cNvPr id="28" name="Text Placeholder 12">
            <a:extLst>
              <a:ext uri="{FF2B5EF4-FFF2-40B4-BE49-F238E27FC236}">
                <a16:creationId xmlns:a16="http://schemas.microsoft.com/office/drawing/2014/main" id="{351BDD9C-0891-CEFA-A26A-A1047AD41241}"/>
              </a:ext>
            </a:extLst>
          </p:cNvPr>
          <p:cNvSpPr>
            <a:spLocks noGrp="1"/>
          </p:cNvSpPr>
          <p:nvPr>
            <p:ph type="body" sz="quarter" idx="38" hasCustomPrompt="1"/>
          </p:nvPr>
        </p:nvSpPr>
        <p:spPr>
          <a:xfrm>
            <a:off x="3488997" y="1928778"/>
            <a:ext cx="2299327" cy="286623"/>
          </a:xfrm>
          <a:prstGeom prst="rect">
            <a:avLst/>
          </a:prstGeom>
        </p:spPr>
        <p:txBody>
          <a:bodyPr>
            <a:noAutofit/>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Heading</a:t>
            </a:r>
          </a:p>
        </p:txBody>
      </p:sp>
      <p:sp>
        <p:nvSpPr>
          <p:cNvPr id="29" name="Text Placeholder 12">
            <a:extLst>
              <a:ext uri="{FF2B5EF4-FFF2-40B4-BE49-F238E27FC236}">
                <a16:creationId xmlns:a16="http://schemas.microsoft.com/office/drawing/2014/main" id="{C9EA68F0-AE20-183C-3AB7-1A35748204EB}"/>
              </a:ext>
            </a:extLst>
          </p:cNvPr>
          <p:cNvSpPr>
            <a:spLocks noGrp="1"/>
          </p:cNvSpPr>
          <p:nvPr>
            <p:ph type="body" sz="quarter" idx="39"/>
          </p:nvPr>
        </p:nvSpPr>
        <p:spPr>
          <a:xfrm>
            <a:off x="817495" y="4796598"/>
            <a:ext cx="2299327" cy="1114784"/>
          </a:xfrm>
          <a:prstGeom prst="rect">
            <a:avLst/>
          </a:prstGeom>
        </p:spPr>
        <p:txBody>
          <a:bodyPr>
            <a:noAutofit/>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30" name="Text Placeholder 12">
            <a:extLst>
              <a:ext uri="{FF2B5EF4-FFF2-40B4-BE49-F238E27FC236}">
                <a16:creationId xmlns:a16="http://schemas.microsoft.com/office/drawing/2014/main" id="{EA20224C-4FBF-C814-ADD1-0E71036B73EE}"/>
              </a:ext>
            </a:extLst>
          </p:cNvPr>
          <p:cNvSpPr>
            <a:spLocks noGrp="1"/>
          </p:cNvSpPr>
          <p:nvPr>
            <p:ph type="body" sz="quarter" idx="40" hasCustomPrompt="1"/>
          </p:nvPr>
        </p:nvSpPr>
        <p:spPr>
          <a:xfrm>
            <a:off x="817494" y="4422121"/>
            <a:ext cx="2299327" cy="286623"/>
          </a:xfrm>
          <a:prstGeom prst="rect">
            <a:avLst/>
          </a:prstGeom>
        </p:spPr>
        <p:txBody>
          <a:bodyPr>
            <a:noAutofit/>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Heading</a:t>
            </a:r>
          </a:p>
        </p:txBody>
      </p:sp>
      <p:sp>
        <p:nvSpPr>
          <p:cNvPr id="48" name="Text Placeholder 12">
            <a:extLst>
              <a:ext uri="{FF2B5EF4-FFF2-40B4-BE49-F238E27FC236}">
                <a16:creationId xmlns:a16="http://schemas.microsoft.com/office/drawing/2014/main" id="{FC3B2860-DD8F-08BF-CDF3-152E73998D77}"/>
              </a:ext>
            </a:extLst>
          </p:cNvPr>
          <p:cNvSpPr>
            <a:spLocks noGrp="1"/>
          </p:cNvSpPr>
          <p:nvPr>
            <p:ph type="body" sz="quarter" idx="41"/>
          </p:nvPr>
        </p:nvSpPr>
        <p:spPr>
          <a:xfrm>
            <a:off x="6130506" y="4880008"/>
            <a:ext cx="2299327" cy="1114784"/>
          </a:xfrm>
          <a:prstGeom prst="rect">
            <a:avLst/>
          </a:prstGeom>
        </p:spPr>
        <p:txBody>
          <a:bodyPr>
            <a:noAutofit/>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49" name="Text Placeholder 12">
            <a:extLst>
              <a:ext uri="{FF2B5EF4-FFF2-40B4-BE49-F238E27FC236}">
                <a16:creationId xmlns:a16="http://schemas.microsoft.com/office/drawing/2014/main" id="{FE231110-F409-1A4F-12D1-7C6040F9A97E}"/>
              </a:ext>
            </a:extLst>
          </p:cNvPr>
          <p:cNvSpPr>
            <a:spLocks noGrp="1"/>
          </p:cNvSpPr>
          <p:nvPr>
            <p:ph type="body" sz="quarter" idx="42" hasCustomPrompt="1"/>
          </p:nvPr>
        </p:nvSpPr>
        <p:spPr>
          <a:xfrm>
            <a:off x="6130505" y="4505531"/>
            <a:ext cx="2299327" cy="286623"/>
          </a:xfrm>
          <a:prstGeom prst="rect">
            <a:avLst/>
          </a:prstGeom>
        </p:spPr>
        <p:txBody>
          <a:bodyPr>
            <a:noAutofit/>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Heading</a:t>
            </a:r>
          </a:p>
        </p:txBody>
      </p:sp>
      <p:sp>
        <p:nvSpPr>
          <p:cNvPr id="50" name="Text Placeholder 12">
            <a:extLst>
              <a:ext uri="{FF2B5EF4-FFF2-40B4-BE49-F238E27FC236}">
                <a16:creationId xmlns:a16="http://schemas.microsoft.com/office/drawing/2014/main" id="{D21E0E29-A480-7A76-4824-2F975FB10373}"/>
              </a:ext>
            </a:extLst>
          </p:cNvPr>
          <p:cNvSpPr>
            <a:spLocks noGrp="1"/>
          </p:cNvSpPr>
          <p:nvPr>
            <p:ph type="body" sz="quarter" idx="43"/>
          </p:nvPr>
        </p:nvSpPr>
        <p:spPr>
          <a:xfrm>
            <a:off x="8747322" y="2199519"/>
            <a:ext cx="2299327" cy="1114784"/>
          </a:xfrm>
          <a:prstGeom prst="rect">
            <a:avLst/>
          </a:prstGeom>
        </p:spPr>
        <p:txBody>
          <a:bodyPr>
            <a:noAutofit/>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51" name="Text Placeholder 12">
            <a:extLst>
              <a:ext uri="{FF2B5EF4-FFF2-40B4-BE49-F238E27FC236}">
                <a16:creationId xmlns:a16="http://schemas.microsoft.com/office/drawing/2014/main" id="{24F94705-0B2F-7942-43A5-12A649B5F5BF}"/>
              </a:ext>
            </a:extLst>
          </p:cNvPr>
          <p:cNvSpPr>
            <a:spLocks noGrp="1"/>
          </p:cNvSpPr>
          <p:nvPr>
            <p:ph type="body" sz="quarter" idx="44" hasCustomPrompt="1"/>
          </p:nvPr>
        </p:nvSpPr>
        <p:spPr>
          <a:xfrm>
            <a:off x="8747321" y="1825042"/>
            <a:ext cx="2299327" cy="286623"/>
          </a:xfrm>
          <a:prstGeom prst="rect">
            <a:avLst/>
          </a:prstGeom>
        </p:spPr>
        <p:txBody>
          <a:bodyPr>
            <a:noAutofit/>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Heading</a:t>
            </a:r>
          </a:p>
        </p:txBody>
      </p:sp>
      <p:cxnSp>
        <p:nvCxnSpPr>
          <p:cNvPr id="53" name="Straight Connector 52">
            <a:extLst>
              <a:ext uri="{FF2B5EF4-FFF2-40B4-BE49-F238E27FC236}">
                <a16:creationId xmlns:a16="http://schemas.microsoft.com/office/drawing/2014/main" id="{0CFCA1C0-6D45-6B63-7EF0-A745840B6EA8}"/>
              </a:ext>
            </a:extLst>
          </p:cNvPr>
          <p:cNvCxnSpPr>
            <a:cxnSpLocks/>
            <a:endCxn id="21" idx="0"/>
          </p:cNvCxnSpPr>
          <p:nvPr userDrawn="1"/>
        </p:nvCxnSpPr>
        <p:spPr>
          <a:xfrm>
            <a:off x="1997095" y="3250348"/>
            <a:ext cx="740" cy="4419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B5293A9-4087-2150-5605-9C846E02578F}"/>
              </a:ext>
            </a:extLst>
          </p:cNvPr>
          <p:cNvCxnSpPr>
            <a:cxnSpLocks/>
            <a:endCxn id="72" idx="0"/>
          </p:cNvCxnSpPr>
          <p:nvPr userDrawn="1"/>
        </p:nvCxnSpPr>
        <p:spPr>
          <a:xfrm>
            <a:off x="7277489" y="3266185"/>
            <a:ext cx="740" cy="434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EAF6E96-9432-18B4-518D-011910ADE565}"/>
              </a:ext>
            </a:extLst>
          </p:cNvPr>
          <p:cNvCxnSpPr>
            <a:cxnSpLocks/>
            <a:stCxn id="70" idx="2"/>
          </p:cNvCxnSpPr>
          <p:nvPr userDrawn="1"/>
        </p:nvCxnSpPr>
        <p:spPr>
          <a:xfrm flipH="1">
            <a:off x="4620932" y="4165877"/>
            <a:ext cx="2033" cy="4176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F4F1A5C-BC1B-CA1D-F55E-F9F5CCE8A928}"/>
              </a:ext>
            </a:extLst>
          </p:cNvPr>
          <p:cNvCxnSpPr>
            <a:cxnSpLocks/>
            <a:stCxn id="74" idx="2"/>
          </p:cNvCxnSpPr>
          <p:nvPr userDrawn="1"/>
        </p:nvCxnSpPr>
        <p:spPr>
          <a:xfrm>
            <a:off x="9994810" y="4155243"/>
            <a:ext cx="0" cy="3458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Rectangle: Rounded Corners 69">
            <a:extLst>
              <a:ext uri="{FF2B5EF4-FFF2-40B4-BE49-F238E27FC236}">
                <a16:creationId xmlns:a16="http://schemas.microsoft.com/office/drawing/2014/main" id="{0F1930D6-7496-43D7-A891-DDBB125A88F4}"/>
              </a:ext>
            </a:extLst>
          </p:cNvPr>
          <p:cNvSpPr/>
          <p:nvPr userDrawn="1"/>
        </p:nvSpPr>
        <p:spPr>
          <a:xfrm>
            <a:off x="4188609" y="3692254"/>
            <a:ext cx="868711" cy="473623"/>
          </a:xfrm>
          <a:prstGeom prst="roundRect">
            <a:avLst>
              <a:gd name="adj" fmla="val 50000"/>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71" name="Text Placeholder 12">
            <a:extLst>
              <a:ext uri="{FF2B5EF4-FFF2-40B4-BE49-F238E27FC236}">
                <a16:creationId xmlns:a16="http://schemas.microsoft.com/office/drawing/2014/main" id="{BE748397-EC47-6E0D-D2B0-190C1FC3F709}"/>
              </a:ext>
            </a:extLst>
          </p:cNvPr>
          <p:cNvSpPr>
            <a:spLocks noGrp="1"/>
          </p:cNvSpPr>
          <p:nvPr>
            <p:ph type="body" sz="quarter" idx="45" hasCustomPrompt="1"/>
          </p:nvPr>
        </p:nvSpPr>
        <p:spPr>
          <a:xfrm>
            <a:off x="4258935" y="3778006"/>
            <a:ext cx="726580" cy="344741"/>
          </a:xfrm>
          <a:prstGeom prst="rect">
            <a:avLst/>
          </a:prstGeom>
        </p:spPr>
        <p:txBody>
          <a:bodyPr anchor="ctr"/>
          <a:lstStyle>
            <a:lvl1pPr marL="0" indent="0" algn="ctr">
              <a:buNone/>
              <a:defRPr sz="1800" b="1">
                <a:solidFill>
                  <a:schemeClr val="tx1"/>
                </a:solidFill>
                <a:latin typeface="Arial" panose="020B0604020202020204" pitchFamily="34" charset="0"/>
                <a:cs typeface="Arial" panose="020B0604020202020204" pitchFamily="34" charset="0"/>
              </a:defRPr>
            </a:lvl1pPr>
          </a:lstStyle>
          <a:p>
            <a:pPr lvl="0"/>
            <a:r>
              <a:rPr lang="en-US" dirty="0"/>
              <a:t>2022</a:t>
            </a:r>
          </a:p>
        </p:txBody>
      </p:sp>
      <p:sp>
        <p:nvSpPr>
          <p:cNvPr id="72" name="Rectangle: Rounded Corners 71">
            <a:extLst>
              <a:ext uri="{FF2B5EF4-FFF2-40B4-BE49-F238E27FC236}">
                <a16:creationId xmlns:a16="http://schemas.microsoft.com/office/drawing/2014/main" id="{D3B1712B-91B4-D8D9-217D-4B42DFBE2075}"/>
              </a:ext>
            </a:extLst>
          </p:cNvPr>
          <p:cNvSpPr/>
          <p:nvPr userDrawn="1"/>
        </p:nvSpPr>
        <p:spPr>
          <a:xfrm>
            <a:off x="6843873" y="3701047"/>
            <a:ext cx="868711" cy="473623"/>
          </a:xfrm>
          <a:prstGeom prst="roundRect">
            <a:avLst>
              <a:gd name="adj" fmla="val 50000"/>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73" name="Text Placeholder 12">
            <a:extLst>
              <a:ext uri="{FF2B5EF4-FFF2-40B4-BE49-F238E27FC236}">
                <a16:creationId xmlns:a16="http://schemas.microsoft.com/office/drawing/2014/main" id="{A1DEDFA1-8B45-EBEA-DC55-D2681F7B2FAF}"/>
              </a:ext>
            </a:extLst>
          </p:cNvPr>
          <p:cNvSpPr>
            <a:spLocks noGrp="1"/>
          </p:cNvSpPr>
          <p:nvPr>
            <p:ph type="body" sz="quarter" idx="46" hasCustomPrompt="1"/>
          </p:nvPr>
        </p:nvSpPr>
        <p:spPr>
          <a:xfrm>
            <a:off x="6914199" y="3786799"/>
            <a:ext cx="726580" cy="344741"/>
          </a:xfrm>
          <a:prstGeom prst="rect">
            <a:avLst/>
          </a:prstGeom>
        </p:spPr>
        <p:txBody>
          <a:bodyPr anchor="ctr"/>
          <a:lstStyle>
            <a:lvl1pPr marL="0" indent="0" algn="ctr">
              <a:buNone/>
              <a:defRPr sz="1800" b="1">
                <a:solidFill>
                  <a:schemeClr val="tx1"/>
                </a:solidFill>
                <a:latin typeface="Arial" panose="020B0604020202020204" pitchFamily="34" charset="0"/>
                <a:cs typeface="Arial" panose="020B0604020202020204" pitchFamily="34" charset="0"/>
              </a:defRPr>
            </a:lvl1pPr>
          </a:lstStyle>
          <a:p>
            <a:pPr lvl="0"/>
            <a:r>
              <a:rPr lang="en-US" dirty="0"/>
              <a:t>2023</a:t>
            </a:r>
          </a:p>
        </p:txBody>
      </p:sp>
      <p:sp>
        <p:nvSpPr>
          <p:cNvPr id="74" name="Rectangle: Rounded Corners 73">
            <a:extLst>
              <a:ext uri="{FF2B5EF4-FFF2-40B4-BE49-F238E27FC236}">
                <a16:creationId xmlns:a16="http://schemas.microsoft.com/office/drawing/2014/main" id="{C08611CA-3170-0809-4932-2FC5EF05BF76}"/>
              </a:ext>
            </a:extLst>
          </p:cNvPr>
          <p:cNvSpPr/>
          <p:nvPr userDrawn="1"/>
        </p:nvSpPr>
        <p:spPr>
          <a:xfrm>
            <a:off x="9560454" y="3681620"/>
            <a:ext cx="868711" cy="473623"/>
          </a:xfrm>
          <a:prstGeom prst="roundRect">
            <a:avLst>
              <a:gd name="adj" fmla="val 50000"/>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75" name="Text Placeholder 12">
            <a:extLst>
              <a:ext uri="{FF2B5EF4-FFF2-40B4-BE49-F238E27FC236}">
                <a16:creationId xmlns:a16="http://schemas.microsoft.com/office/drawing/2014/main" id="{641B0AC1-8441-328E-E87A-88764E5B01F5}"/>
              </a:ext>
            </a:extLst>
          </p:cNvPr>
          <p:cNvSpPr>
            <a:spLocks noGrp="1"/>
          </p:cNvSpPr>
          <p:nvPr>
            <p:ph type="body" sz="quarter" idx="47" hasCustomPrompt="1"/>
          </p:nvPr>
        </p:nvSpPr>
        <p:spPr>
          <a:xfrm>
            <a:off x="9630780" y="3767372"/>
            <a:ext cx="726580" cy="344741"/>
          </a:xfrm>
          <a:prstGeom prst="rect">
            <a:avLst/>
          </a:prstGeom>
        </p:spPr>
        <p:txBody>
          <a:bodyPr anchor="ctr"/>
          <a:lstStyle>
            <a:lvl1pPr marL="0" indent="0" algn="ctr">
              <a:buNone/>
              <a:defRPr sz="1800" b="1">
                <a:solidFill>
                  <a:schemeClr val="tx1"/>
                </a:solidFill>
                <a:latin typeface="Arial" panose="020B0604020202020204" pitchFamily="34" charset="0"/>
                <a:cs typeface="Arial" panose="020B0604020202020204" pitchFamily="34" charset="0"/>
              </a:defRPr>
            </a:lvl1pPr>
          </a:lstStyle>
          <a:p>
            <a:pPr lvl="0"/>
            <a:r>
              <a:rPr lang="en-US" dirty="0"/>
              <a:t>2024</a:t>
            </a:r>
          </a:p>
        </p:txBody>
      </p:sp>
      <p:sp>
        <p:nvSpPr>
          <p:cNvPr id="81" name="Picture Placeholder 2">
            <a:extLst>
              <a:ext uri="{FF2B5EF4-FFF2-40B4-BE49-F238E27FC236}">
                <a16:creationId xmlns:a16="http://schemas.microsoft.com/office/drawing/2014/main" id="{2FD6FDE4-A8EB-B17D-DC61-9D9689CF68F8}"/>
              </a:ext>
            </a:extLst>
          </p:cNvPr>
          <p:cNvSpPr>
            <a:spLocks noGrp="1"/>
          </p:cNvSpPr>
          <p:nvPr>
            <p:ph type="pic" sz="quarter" idx="12" hasCustomPrompt="1"/>
          </p:nvPr>
        </p:nvSpPr>
        <p:spPr>
          <a:xfrm>
            <a:off x="1276869" y="1809895"/>
            <a:ext cx="1440452" cy="1440453"/>
          </a:xfrm>
          <a:prstGeom prst="ellipse">
            <a:avLst/>
          </a:prstGeom>
          <a:solidFill>
            <a:schemeClr val="bg1"/>
          </a:solidFill>
          <a:ln w="28575">
            <a:solidFill>
              <a:schemeClr val="tx2"/>
            </a:solidFill>
          </a:ln>
        </p:spPr>
        <p:txBody>
          <a:bodyPr/>
          <a:lstStyle>
            <a:lvl1pPr marL="0" indent="0" algn="ctr">
              <a:buNone/>
              <a:defRPr sz="1100">
                <a:solidFill>
                  <a:srgbClr val="444444"/>
                </a:solidFill>
                <a:latin typeface="Arial" panose="020B0604020202020204" pitchFamily="34" charset="0"/>
                <a:cs typeface="Arial" panose="020B0604020202020204" pitchFamily="34" charset="0"/>
              </a:defRPr>
            </a:lvl1pPr>
          </a:lstStyle>
          <a:p>
            <a:r>
              <a:rPr lang="en-US" dirty="0"/>
              <a:t>Icon/image insert</a:t>
            </a:r>
            <a:endParaRPr lang="en-GB" dirty="0"/>
          </a:p>
        </p:txBody>
      </p:sp>
      <p:sp>
        <p:nvSpPr>
          <p:cNvPr id="82" name="Picture Placeholder 2">
            <a:extLst>
              <a:ext uri="{FF2B5EF4-FFF2-40B4-BE49-F238E27FC236}">
                <a16:creationId xmlns:a16="http://schemas.microsoft.com/office/drawing/2014/main" id="{C0243F41-D201-BB2B-254D-15CD759D2118}"/>
              </a:ext>
            </a:extLst>
          </p:cNvPr>
          <p:cNvSpPr>
            <a:spLocks noGrp="1"/>
          </p:cNvSpPr>
          <p:nvPr>
            <p:ph type="pic" sz="quarter" idx="26" hasCustomPrompt="1"/>
          </p:nvPr>
        </p:nvSpPr>
        <p:spPr>
          <a:xfrm>
            <a:off x="3900706" y="4583496"/>
            <a:ext cx="1440452" cy="1440453"/>
          </a:xfrm>
          <a:prstGeom prst="ellipse">
            <a:avLst/>
          </a:prstGeom>
          <a:solidFill>
            <a:schemeClr val="bg1"/>
          </a:solidFill>
          <a:ln w="28575">
            <a:solidFill>
              <a:schemeClr val="tx2"/>
            </a:solidFill>
          </a:ln>
        </p:spPr>
        <p:txBody>
          <a:bodyPr/>
          <a:lstStyle>
            <a:lvl1pPr marL="0" indent="0" algn="ctr">
              <a:buNone/>
              <a:defRPr sz="1100">
                <a:solidFill>
                  <a:srgbClr val="444444"/>
                </a:solidFill>
                <a:latin typeface="Arial" panose="020B0604020202020204" pitchFamily="34" charset="0"/>
                <a:cs typeface="Arial" panose="020B0604020202020204" pitchFamily="34" charset="0"/>
              </a:defRPr>
            </a:lvl1pPr>
          </a:lstStyle>
          <a:p>
            <a:r>
              <a:rPr lang="en-US" dirty="0"/>
              <a:t>Icon/image insert</a:t>
            </a:r>
            <a:endParaRPr lang="en-GB" dirty="0"/>
          </a:p>
        </p:txBody>
      </p:sp>
      <p:sp>
        <p:nvSpPr>
          <p:cNvPr id="83" name="Picture Placeholder 2">
            <a:extLst>
              <a:ext uri="{FF2B5EF4-FFF2-40B4-BE49-F238E27FC236}">
                <a16:creationId xmlns:a16="http://schemas.microsoft.com/office/drawing/2014/main" id="{D0AC16F0-9EF0-D5DE-DCCF-3DC4D413EACE}"/>
              </a:ext>
            </a:extLst>
          </p:cNvPr>
          <p:cNvSpPr>
            <a:spLocks noGrp="1"/>
          </p:cNvSpPr>
          <p:nvPr>
            <p:ph type="pic" sz="quarter" idx="31" hasCustomPrompt="1"/>
          </p:nvPr>
        </p:nvSpPr>
        <p:spPr>
          <a:xfrm>
            <a:off x="6557263" y="1825732"/>
            <a:ext cx="1440452" cy="1440453"/>
          </a:xfrm>
          <a:prstGeom prst="ellipse">
            <a:avLst/>
          </a:prstGeom>
          <a:solidFill>
            <a:schemeClr val="bg1"/>
          </a:solidFill>
          <a:ln w="28575">
            <a:solidFill>
              <a:schemeClr val="tx2"/>
            </a:solidFill>
          </a:ln>
        </p:spPr>
        <p:txBody>
          <a:bodyPr/>
          <a:lstStyle>
            <a:lvl1pPr marL="0" indent="0" algn="ctr">
              <a:buNone/>
              <a:defRPr sz="1100">
                <a:solidFill>
                  <a:srgbClr val="444444"/>
                </a:solidFill>
                <a:latin typeface="Arial" panose="020B0604020202020204" pitchFamily="34" charset="0"/>
                <a:cs typeface="Arial" panose="020B0604020202020204" pitchFamily="34" charset="0"/>
              </a:defRPr>
            </a:lvl1pPr>
          </a:lstStyle>
          <a:p>
            <a:r>
              <a:rPr lang="en-US" dirty="0"/>
              <a:t>Icon/image insert</a:t>
            </a:r>
            <a:endParaRPr lang="en-GB" dirty="0"/>
          </a:p>
        </p:txBody>
      </p:sp>
      <p:sp>
        <p:nvSpPr>
          <p:cNvPr id="84" name="Picture Placeholder 2">
            <a:extLst>
              <a:ext uri="{FF2B5EF4-FFF2-40B4-BE49-F238E27FC236}">
                <a16:creationId xmlns:a16="http://schemas.microsoft.com/office/drawing/2014/main" id="{7E8C5CF0-74F6-B35F-AF2E-2596134EC58D}"/>
              </a:ext>
            </a:extLst>
          </p:cNvPr>
          <p:cNvSpPr>
            <a:spLocks noGrp="1"/>
          </p:cNvSpPr>
          <p:nvPr>
            <p:ph type="pic" sz="quarter" idx="32" hasCustomPrompt="1"/>
          </p:nvPr>
        </p:nvSpPr>
        <p:spPr>
          <a:xfrm>
            <a:off x="9274584" y="4501044"/>
            <a:ext cx="1440452" cy="1440453"/>
          </a:xfrm>
          <a:prstGeom prst="ellipse">
            <a:avLst/>
          </a:prstGeom>
          <a:solidFill>
            <a:schemeClr val="bg1"/>
          </a:solidFill>
          <a:ln w="28575">
            <a:solidFill>
              <a:schemeClr val="tx2"/>
            </a:solidFill>
          </a:ln>
        </p:spPr>
        <p:txBody>
          <a:bodyPr/>
          <a:lstStyle>
            <a:lvl1pPr marL="0" indent="0" algn="ctr">
              <a:buNone/>
              <a:defRPr sz="1100">
                <a:solidFill>
                  <a:srgbClr val="444444"/>
                </a:solidFill>
                <a:latin typeface="Arial" panose="020B0604020202020204" pitchFamily="34" charset="0"/>
                <a:cs typeface="Arial" panose="020B0604020202020204" pitchFamily="34" charset="0"/>
              </a:defRPr>
            </a:lvl1pPr>
          </a:lstStyle>
          <a:p>
            <a:r>
              <a:rPr lang="en-US" dirty="0"/>
              <a:t>Icon/image insert</a:t>
            </a:r>
            <a:endParaRPr lang="en-GB" dirty="0"/>
          </a:p>
        </p:txBody>
      </p:sp>
    </p:spTree>
    <p:extLst>
      <p:ext uri="{BB962C8B-B14F-4D97-AF65-F5344CB8AC3E}">
        <p14:creationId xmlns:p14="http://schemas.microsoft.com/office/powerpoint/2010/main" val="71767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light 8 month">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62FCD23-8E3E-FFE8-C80D-972BE6124C0C}"/>
              </a:ext>
            </a:extLst>
          </p:cNvPr>
          <p:cNvSpPr/>
          <p:nvPr userDrawn="1"/>
        </p:nvSpPr>
        <p:spPr>
          <a:xfrm>
            <a:off x="0" y="0"/>
            <a:ext cx="12192000" cy="108114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itle 8">
            <a:extLst>
              <a:ext uri="{FF2B5EF4-FFF2-40B4-BE49-F238E27FC236}">
                <a16:creationId xmlns:a16="http://schemas.microsoft.com/office/drawing/2014/main" id="{41F3B116-9D97-0B04-6441-52CAFCB143C9}"/>
              </a:ext>
            </a:extLst>
          </p:cNvPr>
          <p:cNvSpPr>
            <a:spLocks noGrp="1"/>
          </p:cNvSpPr>
          <p:nvPr>
            <p:ph type="title" hasCustomPrompt="1"/>
          </p:nvPr>
        </p:nvSpPr>
        <p:spPr>
          <a:xfrm>
            <a:off x="500828" y="1"/>
            <a:ext cx="9290056" cy="1081142"/>
          </a:xfrm>
          <a:prstGeom prst="rect">
            <a:avLst/>
          </a:prstGeom>
        </p:spPr>
        <p:txBody>
          <a:bodyPr anchor="ctr"/>
          <a:lstStyle>
            <a:lvl1pPr>
              <a:defRPr sz="3200" b="1" i="0">
                <a:solidFill>
                  <a:schemeClr val="accent6"/>
                </a:solidFill>
                <a:latin typeface="Arial" panose="020B0604020202020204" pitchFamily="34" charset="0"/>
                <a:cs typeface="Arial" panose="020B0604020202020204" pitchFamily="34" charset="0"/>
              </a:defRPr>
            </a:lvl1pPr>
          </a:lstStyle>
          <a:p>
            <a:r>
              <a:rPr lang="en-GB" dirty="0"/>
              <a:t>Network/project timeline</a:t>
            </a:r>
            <a:endParaRPr lang="en-US" dirty="0"/>
          </a:p>
        </p:txBody>
      </p:sp>
      <p:sp>
        <p:nvSpPr>
          <p:cNvPr id="49" name="Arrow: Right 48">
            <a:extLst>
              <a:ext uri="{FF2B5EF4-FFF2-40B4-BE49-F238E27FC236}">
                <a16:creationId xmlns:a16="http://schemas.microsoft.com/office/drawing/2014/main" id="{EFCF5343-78A7-80C8-FD77-53700A8BC43F}"/>
              </a:ext>
            </a:extLst>
          </p:cNvPr>
          <p:cNvSpPr/>
          <p:nvPr userDrawn="1"/>
        </p:nvSpPr>
        <p:spPr>
          <a:xfrm>
            <a:off x="-1" y="3815476"/>
            <a:ext cx="11749896" cy="286623"/>
          </a:xfrm>
          <a:prstGeom prst="rightArrow">
            <a:avLst>
              <a:gd name="adj1" fmla="val 50000"/>
              <a:gd name="adj2" fmla="val 7407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44444"/>
              </a:solidFill>
            </a:endParaRPr>
          </a:p>
        </p:txBody>
      </p:sp>
      <p:sp>
        <p:nvSpPr>
          <p:cNvPr id="50" name="Picture Placeholder 2">
            <a:extLst>
              <a:ext uri="{FF2B5EF4-FFF2-40B4-BE49-F238E27FC236}">
                <a16:creationId xmlns:a16="http://schemas.microsoft.com/office/drawing/2014/main" id="{F9B80BA0-8E29-7C30-6F41-77BFDF9E444F}"/>
              </a:ext>
            </a:extLst>
          </p:cNvPr>
          <p:cNvSpPr>
            <a:spLocks noGrp="1"/>
          </p:cNvSpPr>
          <p:nvPr>
            <p:ph type="pic" sz="quarter" idx="12" hasCustomPrompt="1"/>
          </p:nvPr>
        </p:nvSpPr>
        <p:spPr>
          <a:xfrm>
            <a:off x="1276869" y="1809895"/>
            <a:ext cx="1440452" cy="1440453"/>
          </a:xfrm>
          <a:prstGeom prst="ellipse">
            <a:avLst/>
          </a:prstGeom>
          <a:solidFill>
            <a:schemeClr val="bg1"/>
          </a:solidFill>
          <a:ln w="28575">
            <a:solidFill>
              <a:schemeClr val="tx2"/>
            </a:solidFill>
          </a:ln>
        </p:spPr>
        <p:txBody>
          <a:bodyPr/>
          <a:lstStyle>
            <a:lvl1pPr marL="0" indent="0" algn="ctr">
              <a:buNone/>
              <a:defRPr sz="1100">
                <a:solidFill>
                  <a:srgbClr val="444444"/>
                </a:solidFill>
                <a:latin typeface="Arial" panose="020B0604020202020204" pitchFamily="34" charset="0"/>
                <a:cs typeface="Arial" panose="020B0604020202020204" pitchFamily="34" charset="0"/>
              </a:defRPr>
            </a:lvl1pPr>
          </a:lstStyle>
          <a:p>
            <a:r>
              <a:rPr lang="en-US" dirty="0"/>
              <a:t>Icon/image insert</a:t>
            </a:r>
            <a:endParaRPr lang="en-GB" dirty="0"/>
          </a:p>
        </p:txBody>
      </p:sp>
      <p:sp>
        <p:nvSpPr>
          <p:cNvPr id="51" name="Picture Placeholder 2">
            <a:extLst>
              <a:ext uri="{FF2B5EF4-FFF2-40B4-BE49-F238E27FC236}">
                <a16:creationId xmlns:a16="http://schemas.microsoft.com/office/drawing/2014/main" id="{5EE84CEA-4DA9-CE52-D07A-177E6A8BFBC9}"/>
              </a:ext>
            </a:extLst>
          </p:cNvPr>
          <p:cNvSpPr>
            <a:spLocks noGrp="1"/>
          </p:cNvSpPr>
          <p:nvPr>
            <p:ph type="pic" sz="quarter" idx="26" hasCustomPrompt="1"/>
          </p:nvPr>
        </p:nvSpPr>
        <p:spPr>
          <a:xfrm>
            <a:off x="3900706" y="4583496"/>
            <a:ext cx="1440452" cy="1440453"/>
          </a:xfrm>
          <a:prstGeom prst="ellipse">
            <a:avLst/>
          </a:prstGeom>
          <a:solidFill>
            <a:schemeClr val="bg1"/>
          </a:solidFill>
          <a:ln w="28575">
            <a:solidFill>
              <a:schemeClr val="tx2"/>
            </a:solidFill>
          </a:ln>
        </p:spPr>
        <p:txBody>
          <a:bodyPr/>
          <a:lstStyle>
            <a:lvl1pPr marL="0" indent="0" algn="ctr">
              <a:buNone/>
              <a:defRPr sz="1100">
                <a:solidFill>
                  <a:srgbClr val="444444"/>
                </a:solidFill>
                <a:latin typeface="Arial" panose="020B0604020202020204" pitchFamily="34" charset="0"/>
                <a:cs typeface="Arial" panose="020B0604020202020204" pitchFamily="34" charset="0"/>
              </a:defRPr>
            </a:lvl1pPr>
          </a:lstStyle>
          <a:p>
            <a:r>
              <a:rPr lang="en-US" dirty="0"/>
              <a:t>Icon/image insert</a:t>
            </a:r>
            <a:endParaRPr lang="en-GB" dirty="0"/>
          </a:p>
        </p:txBody>
      </p:sp>
      <p:sp>
        <p:nvSpPr>
          <p:cNvPr id="52" name="Text Placeholder 12">
            <a:extLst>
              <a:ext uri="{FF2B5EF4-FFF2-40B4-BE49-F238E27FC236}">
                <a16:creationId xmlns:a16="http://schemas.microsoft.com/office/drawing/2014/main" id="{B693BD9A-1115-E287-35C2-BA6E79D6E9A9}"/>
              </a:ext>
            </a:extLst>
          </p:cNvPr>
          <p:cNvSpPr>
            <a:spLocks noGrp="1"/>
          </p:cNvSpPr>
          <p:nvPr>
            <p:ph type="body" sz="quarter" idx="28"/>
          </p:nvPr>
        </p:nvSpPr>
        <p:spPr>
          <a:xfrm>
            <a:off x="3488998" y="2303255"/>
            <a:ext cx="2299327" cy="1114784"/>
          </a:xfrm>
          <a:prstGeom prst="rect">
            <a:avLst/>
          </a:prstGeom>
        </p:spPr>
        <p:txBody>
          <a:bodyPr>
            <a:noAutofit/>
          </a:bodyPr>
          <a:lstStyle>
            <a:lvl1pPr marL="0" indent="0" algn="ctr">
              <a:buNone/>
              <a:defRPr sz="1200">
                <a:solidFill>
                  <a:srgbClr val="444444"/>
                </a:solidFill>
                <a:latin typeface="Arial" panose="020B0604020202020204" pitchFamily="34" charset="0"/>
                <a:cs typeface="Arial" panose="020B0604020202020204" pitchFamily="34" charset="0"/>
              </a:defRPr>
            </a:lvl1pPr>
          </a:lstStyle>
          <a:p>
            <a:pPr lvl="0"/>
            <a:endParaRPr lang="en-US" dirty="0"/>
          </a:p>
        </p:txBody>
      </p:sp>
      <p:sp>
        <p:nvSpPr>
          <p:cNvPr id="53" name="Picture Placeholder 2">
            <a:extLst>
              <a:ext uri="{FF2B5EF4-FFF2-40B4-BE49-F238E27FC236}">
                <a16:creationId xmlns:a16="http://schemas.microsoft.com/office/drawing/2014/main" id="{7BDA9195-9D97-1D8F-B5BD-6477A78CF20B}"/>
              </a:ext>
            </a:extLst>
          </p:cNvPr>
          <p:cNvSpPr>
            <a:spLocks noGrp="1"/>
          </p:cNvSpPr>
          <p:nvPr>
            <p:ph type="pic" sz="quarter" idx="31" hasCustomPrompt="1"/>
          </p:nvPr>
        </p:nvSpPr>
        <p:spPr>
          <a:xfrm>
            <a:off x="6557263" y="1825732"/>
            <a:ext cx="1440452" cy="1440453"/>
          </a:xfrm>
          <a:prstGeom prst="ellipse">
            <a:avLst/>
          </a:prstGeom>
          <a:solidFill>
            <a:schemeClr val="bg1"/>
          </a:solidFill>
          <a:ln w="28575">
            <a:solidFill>
              <a:schemeClr val="tx2"/>
            </a:solidFill>
          </a:ln>
        </p:spPr>
        <p:txBody>
          <a:bodyPr/>
          <a:lstStyle>
            <a:lvl1pPr marL="0" indent="0" algn="ctr">
              <a:buNone/>
              <a:defRPr sz="1100">
                <a:solidFill>
                  <a:srgbClr val="444444"/>
                </a:solidFill>
                <a:latin typeface="Arial" panose="020B0604020202020204" pitchFamily="34" charset="0"/>
                <a:cs typeface="Arial" panose="020B0604020202020204" pitchFamily="34" charset="0"/>
              </a:defRPr>
            </a:lvl1pPr>
          </a:lstStyle>
          <a:p>
            <a:r>
              <a:rPr lang="en-US" dirty="0"/>
              <a:t>Icon/image insert</a:t>
            </a:r>
            <a:endParaRPr lang="en-GB" dirty="0"/>
          </a:p>
        </p:txBody>
      </p:sp>
      <p:sp>
        <p:nvSpPr>
          <p:cNvPr id="54" name="Picture Placeholder 2">
            <a:extLst>
              <a:ext uri="{FF2B5EF4-FFF2-40B4-BE49-F238E27FC236}">
                <a16:creationId xmlns:a16="http://schemas.microsoft.com/office/drawing/2014/main" id="{D0A601C6-0930-A85C-D787-647B7D462E2B}"/>
              </a:ext>
            </a:extLst>
          </p:cNvPr>
          <p:cNvSpPr>
            <a:spLocks noGrp="1"/>
          </p:cNvSpPr>
          <p:nvPr>
            <p:ph type="pic" sz="quarter" idx="32" hasCustomPrompt="1"/>
          </p:nvPr>
        </p:nvSpPr>
        <p:spPr>
          <a:xfrm>
            <a:off x="9274584" y="4501044"/>
            <a:ext cx="1440452" cy="1440453"/>
          </a:xfrm>
          <a:prstGeom prst="ellipse">
            <a:avLst/>
          </a:prstGeom>
          <a:solidFill>
            <a:schemeClr val="bg1"/>
          </a:solidFill>
          <a:ln w="28575">
            <a:solidFill>
              <a:schemeClr val="tx2"/>
            </a:solidFill>
          </a:ln>
        </p:spPr>
        <p:txBody>
          <a:bodyPr/>
          <a:lstStyle>
            <a:lvl1pPr marL="0" indent="0" algn="ctr">
              <a:buNone/>
              <a:defRPr sz="1100">
                <a:solidFill>
                  <a:srgbClr val="444444"/>
                </a:solidFill>
                <a:latin typeface="Arial" panose="020B0604020202020204" pitchFamily="34" charset="0"/>
                <a:cs typeface="Arial" panose="020B0604020202020204" pitchFamily="34" charset="0"/>
              </a:defRPr>
            </a:lvl1pPr>
          </a:lstStyle>
          <a:p>
            <a:r>
              <a:rPr lang="en-US" dirty="0"/>
              <a:t>Icon/image insert</a:t>
            </a:r>
            <a:endParaRPr lang="en-GB" dirty="0"/>
          </a:p>
        </p:txBody>
      </p:sp>
      <p:sp>
        <p:nvSpPr>
          <p:cNvPr id="55" name="Rectangle: Rounded Corners 54">
            <a:extLst>
              <a:ext uri="{FF2B5EF4-FFF2-40B4-BE49-F238E27FC236}">
                <a16:creationId xmlns:a16="http://schemas.microsoft.com/office/drawing/2014/main" id="{D4F41097-86B5-39D9-6295-157A1F16D7D9}"/>
              </a:ext>
            </a:extLst>
          </p:cNvPr>
          <p:cNvSpPr/>
          <p:nvPr userDrawn="1"/>
        </p:nvSpPr>
        <p:spPr>
          <a:xfrm>
            <a:off x="1563479" y="3692254"/>
            <a:ext cx="868711" cy="473623"/>
          </a:xfrm>
          <a:prstGeom prst="roundRect">
            <a:avLst>
              <a:gd name="adj" fmla="val 50000"/>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solidFill>
                <a:schemeClr val="bg1"/>
              </a:solidFill>
            </a:endParaRPr>
          </a:p>
        </p:txBody>
      </p:sp>
      <p:sp>
        <p:nvSpPr>
          <p:cNvPr id="56" name="Text Placeholder 12">
            <a:extLst>
              <a:ext uri="{FF2B5EF4-FFF2-40B4-BE49-F238E27FC236}">
                <a16:creationId xmlns:a16="http://schemas.microsoft.com/office/drawing/2014/main" id="{809FA519-D15C-D250-3474-C0F96776DBFE}"/>
              </a:ext>
            </a:extLst>
          </p:cNvPr>
          <p:cNvSpPr>
            <a:spLocks noGrp="1"/>
          </p:cNvSpPr>
          <p:nvPr>
            <p:ph type="body" sz="quarter" idx="25" hasCustomPrompt="1"/>
          </p:nvPr>
        </p:nvSpPr>
        <p:spPr>
          <a:xfrm>
            <a:off x="1633805" y="3778006"/>
            <a:ext cx="726580" cy="344741"/>
          </a:xfrm>
          <a:prstGeom prst="rect">
            <a:avLst/>
          </a:prstGeom>
        </p:spPr>
        <p:txBody>
          <a:bodyPr anchor="ctr"/>
          <a:lstStyle>
            <a:lvl1pPr marL="0" indent="0" algn="ctr">
              <a:buNone/>
              <a:defRPr sz="1800" b="1">
                <a:solidFill>
                  <a:schemeClr val="bg1"/>
                </a:solidFill>
                <a:latin typeface="Arial" panose="020B0604020202020204" pitchFamily="34" charset="0"/>
                <a:cs typeface="Arial" panose="020B0604020202020204" pitchFamily="34" charset="0"/>
              </a:defRPr>
            </a:lvl1pPr>
          </a:lstStyle>
          <a:p>
            <a:pPr lvl="0"/>
            <a:r>
              <a:rPr lang="en-US" dirty="0"/>
              <a:t>2021</a:t>
            </a:r>
          </a:p>
        </p:txBody>
      </p:sp>
      <p:sp>
        <p:nvSpPr>
          <p:cNvPr id="57" name="Text Placeholder 12">
            <a:extLst>
              <a:ext uri="{FF2B5EF4-FFF2-40B4-BE49-F238E27FC236}">
                <a16:creationId xmlns:a16="http://schemas.microsoft.com/office/drawing/2014/main" id="{44F0F2FC-CB4E-8A1F-1EA2-817E0C0A1118}"/>
              </a:ext>
            </a:extLst>
          </p:cNvPr>
          <p:cNvSpPr>
            <a:spLocks noGrp="1"/>
          </p:cNvSpPr>
          <p:nvPr>
            <p:ph type="body" sz="quarter" idx="38" hasCustomPrompt="1"/>
          </p:nvPr>
        </p:nvSpPr>
        <p:spPr>
          <a:xfrm>
            <a:off x="3488997" y="1928778"/>
            <a:ext cx="2299327" cy="286623"/>
          </a:xfrm>
          <a:prstGeom prst="rect">
            <a:avLst/>
          </a:prstGeom>
        </p:spPr>
        <p:txBody>
          <a:bodyPr>
            <a:noAutofit/>
          </a:bodyPr>
          <a:lstStyle>
            <a:lvl1pPr marL="0" indent="0" algn="ctr">
              <a:buNone/>
              <a:defRPr sz="1600" b="1">
                <a:solidFill>
                  <a:schemeClr val="tx1"/>
                </a:solidFill>
                <a:latin typeface="Arial" panose="020B0604020202020204" pitchFamily="34" charset="0"/>
                <a:cs typeface="Arial" panose="020B0604020202020204" pitchFamily="34" charset="0"/>
              </a:defRPr>
            </a:lvl1pPr>
          </a:lstStyle>
          <a:p>
            <a:pPr lvl="0"/>
            <a:r>
              <a:rPr lang="en-US" dirty="0"/>
              <a:t>Heading</a:t>
            </a:r>
          </a:p>
        </p:txBody>
      </p:sp>
      <p:sp>
        <p:nvSpPr>
          <p:cNvPr id="58" name="Text Placeholder 12">
            <a:extLst>
              <a:ext uri="{FF2B5EF4-FFF2-40B4-BE49-F238E27FC236}">
                <a16:creationId xmlns:a16="http://schemas.microsoft.com/office/drawing/2014/main" id="{BF452E63-C498-A243-3FF1-31380F3D27B0}"/>
              </a:ext>
            </a:extLst>
          </p:cNvPr>
          <p:cNvSpPr>
            <a:spLocks noGrp="1"/>
          </p:cNvSpPr>
          <p:nvPr>
            <p:ph type="body" sz="quarter" idx="39"/>
          </p:nvPr>
        </p:nvSpPr>
        <p:spPr>
          <a:xfrm>
            <a:off x="817495" y="4796598"/>
            <a:ext cx="2299327" cy="1114784"/>
          </a:xfrm>
          <a:prstGeom prst="rect">
            <a:avLst/>
          </a:prstGeom>
        </p:spPr>
        <p:txBody>
          <a:bodyPr>
            <a:noAutofit/>
          </a:bodyPr>
          <a:lstStyle>
            <a:lvl1pPr marL="0" indent="0" algn="ctr">
              <a:buNone/>
              <a:defRPr sz="1200">
                <a:solidFill>
                  <a:srgbClr val="444444"/>
                </a:solidFill>
                <a:latin typeface="Arial" panose="020B0604020202020204" pitchFamily="34" charset="0"/>
                <a:cs typeface="Arial" panose="020B0604020202020204" pitchFamily="34" charset="0"/>
              </a:defRPr>
            </a:lvl1pPr>
          </a:lstStyle>
          <a:p>
            <a:pPr lvl="0"/>
            <a:endParaRPr lang="en-US" dirty="0"/>
          </a:p>
        </p:txBody>
      </p:sp>
      <p:sp>
        <p:nvSpPr>
          <p:cNvPr id="59" name="Text Placeholder 12">
            <a:extLst>
              <a:ext uri="{FF2B5EF4-FFF2-40B4-BE49-F238E27FC236}">
                <a16:creationId xmlns:a16="http://schemas.microsoft.com/office/drawing/2014/main" id="{377B2D18-4313-84C0-5872-9A3B823A740A}"/>
              </a:ext>
            </a:extLst>
          </p:cNvPr>
          <p:cNvSpPr>
            <a:spLocks noGrp="1"/>
          </p:cNvSpPr>
          <p:nvPr>
            <p:ph type="body" sz="quarter" idx="40" hasCustomPrompt="1"/>
          </p:nvPr>
        </p:nvSpPr>
        <p:spPr>
          <a:xfrm>
            <a:off x="817494" y="4422121"/>
            <a:ext cx="2299327" cy="286623"/>
          </a:xfrm>
          <a:prstGeom prst="rect">
            <a:avLst/>
          </a:prstGeom>
        </p:spPr>
        <p:txBody>
          <a:bodyPr>
            <a:noAutofit/>
          </a:bodyPr>
          <a:lstStyle>
            <a:lvl1pPr marL="0" indent="0" algn="ctr">
              <a:buNone/>
              <a:defRPr sz="1600" b="1">
                <a:solidFill>
                  <a:schemeClr val="tx1"/>
                </a:solidFill>
                <a:latin typeface="Arial" panose="020B0604020202020204" pitchFamily="34" charset="0"/>
                <a:cs typeface="Arial" panose="020B0604020202020204" pitchFamily="34" charset="0"/>
              </a:defRPr>
            </a:lvl1pPr>
          </a:lstStyle>
          <a:p>
            <a:pPr lvl="0"/>
            <a:r>
              <a:rPr lang="en-US" dirty="0"/>
              <a:t>Heading</a:t>
            </a:r>
          </a:p>
        </p:txBody>
      </p:sp>
      <p:sp>
        <p:nvSpPr>
          <p:cNvPr id="60" name="Text Placeholder 12">
            <a:extLst>
              <a:ext uri="{FF2B5EF4-FFF2-40B4-BE49-F238E27FC236}">
                <a16:creationId xmlns:a16="http://schemas.microsoft.com/office/drawing/2014/main" id="{15155308-7C6F-7C7B-462A-A5423994523D}"/>
              </a:ext>
            </a:extLst>
          </p:cNvPr>
          <p:cNvSpPr>
            <a:spLocks noGrp="1"/>
          </p:cNvSpPr>
          <p:nvPr>
            <p:ph type="body" sz="quarter" idx="41"/>
          </p:nvPr>
        </p:nvSpPr>
        <p:spPr>
          <a:xfrm>
            <a:off x="6130506" y="4880008"/>
            <a:ext cx="2299327" cy="1114784"/>
          </a:xfrm>
          <a:prstGeom prst="rect">
            <a:avLst/>
          </a:prstGeom>
        </p:spPr>
        <p:txBody>
          <a:bodyPr>
            <a:noAutofit/>
          </a:bodyPr>
          <a:lstStyle>
            <a:lvl1pPr marL="0" indent="0" algn="ctr">
              <a:buNone/>
              <a:defRPr sz="1200">
                <a:solidFill>
                  <a:srgbClr val="444444"/>
                </a:solidFill>
                <a:latin typeface="Arial" panose="020B0604020202020204" pitchFamily="34" charset="0"/>
                <a:cs typeface="Arial" panose="020B0604020202020204" pitchFamily="34" charset="0"/>
              </a:defRPr>
            </a:lvl1pPr>
          </a:lstStyle>
          <a:p>
            <a:pPr lvl="0"/>
            <a:endParaRPr lang="en-US" dirty="0"/>
          </a:p>
        </p:txBody>
      </p:sp>
      <p:sp>
        <p:nvSpPr>
          <p:cNvPr id="61" name="Text Placeholder 12">
            <a:extLst>
              <a:ext uri="{FF2B5EF4-FFF2-40B4-BE49-F238E27FC236}">
                <a16:creationId xmlns:a16="http://schemas.microsoft.com/office/drawing/2014/main" id="{D6D3CD21-ECEB-1E77-4ED6-22E0491C900B}"/>
              </a:ext>
            </a:extLst>
          </p:cNvPr>
          <p:cNvSpPr>
            <a:spLocks noGrp="1"/>
          </p:cNvSpPr>
          <p:nvPr>
            <p:ph type="body" sz="quarter" idx="42" hasCustomPrompt="1"/>
          </p:nvPr>
        </p:nvSpPr>
        <p:spPr>
          <a:xfrm>
            <a:off x="6130505" y="4505531"/>
            <a:ext cx="2299327" cy="286623"/>
          </a:xfrm>
          <a:prstGeom prst="rect">
            <a:avLst/>
          </a:prstGeom>
        </p:spPr>
        <p:txBody>
          <a:bodyPr>
            <a:noAutofit/>
          </a:bodyPr>
          <a:lstStyle>
            <a:lvl1pPr marL="0" indent="0" algn="ctr">
              <a:buNone/>
              <a:defRPr sz="1600" b="1">
                <a:solidFill>
                  <a:schemeClr val="tx1"/>
                </a:solidFill>
                <a:latin typeface="Arial" panose="020B0604020202020204" pitchFamily="34" charset="0"/>
                <a:cs typeface="Arial" panose="020B0604020202020204" pitchFamily="34" charset="0"/>
              </a:defRPr>
            </a:lvl1pPr>
          </a:lstStyle>
          <a:p>
            <a:pPr lvl="0"/>
            <a:r>
              <a:rPr lang="en-US" dirty="0"/>
              <a:t>Heading</a:t>
            </a:r>
          </a:p>
        </p:txBody>
      </p:sp>
      <p:sp>
        <p:nvSpPr>
          <p:cNvPr id="62" name="Text Placeholder 12">
            <a:extLst>
              <a:ext uri="{FF2B5EF4-FFF2-40B4-BE49-F238E27FC236}">
                <a16:creationId xmlns:a16="http://schemas.microsoft.com/office/drawing/2014/main" id="{0CC65CBA-F266-DE00-1739-E0587F016D5E}"/>
              </a:ext>
            </a:extLst>
          </p:cNvPr>
          <p:cNvSpPr>
            <a:spLocks noGrp="1"/>
          </p:cNvSpPr>
          <p:nvPr>
            <p:ph type="body" sz="quarter" idx="43"/>
          </p:nvPr>
        </p:nvSpPr>
        <p:spPr>
          <a:xfrm>
            <a:off x="8747322" y="2199519"/>
            <a:ext cx="2299327" cy="1114784"/>
          </a:xfrm>
          <a:prstGeom prst="rect">
            <a:avLst/>
          </a:prstGeom>
        </p:spPr>
        <p:txBody>
          <a:bodyPr>
            <a:noAutofit/>
          </a:bodyPr>
          <a:lstStyle>
            <a:lvl1pPr marL="0" indent="0" algn="ctr">
              <a:buNone/>
              <a:defRPr sz="1200">
                <a:solidFill>
                  <a:srgbClr val="444444"/>
                </a:solidFill>
                <a:latin typeface="Arial" panose="020B0604020202020204" pitchFamily="34" charset="0"/>
                <a:cs typeface="Arial" panose="020B0604020202020204" pitchFamily="34" charset="0"/>
              </a:defRPr>
            </a:lvl1pPr>
          </a:lstStyle>
          <a:p>
            <a:pPr lvl="0"/>
            <a:endParaRPr lang="en-US" dirty="0"/>
          </a:p>
        </p:txBody>
      </p:sp>
      <p:sp>
        <p:nvSpPr>
          <p:cNvPr id="63" name="Text Placeholder 12">
            <a:extLst>
              <a:ext uri="{FF2B5EF4-FFF2-40B4-BE49-F238E27FC236}">
                <a16:creationId xmlns:a16="http://schemas.microsoft.com/office/drawing/2014/main" id="{3AEE1BAE-5D8C-93E1-7F10-E7D507EA105E}"/>
              </a:ext>
            </a:extLst>
          </p:cNvPr>
          <p:cNvSpPr>
            <a:spLocks noGrp="1"/>
          </p:cNvSpPr>
          <p:nvPr>
            <p:ph type="body" sz="quarter" idx="44" hasCustomPrompt="1"/>
          </p:nvPr>
        </p:nvSpPr>
        <p:spPr>
          <a:xfrm>
            <a:off x="8747321" y="1825042"/>
            <a:ext cx="2299327" cy="286623"/>
          </a:xfrm>
          <a:prstGeom prst="rect">
            <a:avLst/>
          </a:prstGeom>
        </p:spPr>
        <p:txBody>
          <a:bodyPr>
            <a:noAutofit/>
          </a:bodyPr>
          <a:lstStyle>
            <a:lvl1pPr marL="0" indent="0" algn="ctr">
              <a:buNone/>
              <a:defRPr sz="1600" b="1">
                <a:solidFill>
                  <a:schemeClr val="tx1"/>
                </a:solidFill>
                <a:latin typeface="Arial" panose="020B0604020202020204" pitchFamily="34" charset="0"/>
                <a:cs typeface="Arial" panose="020B0604020202020204" pitchFamily="34" charset="0"/>
              </a:defRPr>
            </a:lvl1pPr>
          </a:lstStyle>
          <a:p>
            <a:pPr lvl="0"/>
            <a:r>
              <a:rPr lang="en-US" dirty="0"/>
              <a:t>Heading</a:t>
            </a:r>
          </a:p>
        </p:txBody>
      </p:sp>
      <p:cxnSp>
        <p:nvCxnSpPr>
          <p:cNvPr id="64" name="Straight Connector 63">
            <a:extLst>
              <a:ext uri="{FF2B5EF4-FFF2-40B4-BE49-F238E27FC236}">
                <a16:creationId xmlns:a16="http://schemas.microsoft.com/office/drawing/2014/main" id="{D28AD01E-9E54-7708-6270-5FF1533642AC}"/>
              </a:ext>
            </a:extLst>
          </p:cNvPr>
          <p:cNvCxnSpPr>
            <a:cxnSpLocks/>
            <a:stCxn id="50" idx="4"/>
            <a:endCxn id="55" idx="0"/>
          </p:cNvCxnSpPr>
          <p:nvPr userDrawn="1"/>
        </p:nvCxnSpPr>
        <p:spPr>
          <a:xfrm>
            <a:off x="1997095" y="3250348"/>
            <a:ext cx="740" cy="44190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F04A773-C5C1-C9D8-2701-EFCF3DF48B08}"/>
              </a:ext>
            </a:extLst>
          </p:cNvPr>
          <p:cNvCxnSpPr>
            <a:cxnSpLocks/>
            <a:stCxn id="53" idx="4"/>
            <a:endCxn id="70" idx="0"/>
          </p:cNvCxnSpPr>
          <p:nvPr userDrawn="1"/>
        </p:nvCxnSpPr>
        <p:spPr>
          <a:xfrm>
            <a:off x="7277489" y="3266185"/>
            <a:ext cx="740" cy="43486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FF03839-4BD0-70EB-E6D7-3316D93F35FF}"/>
              </a:ext>
            </a:extLst>
          </p:cNvPr>
          <p:cNvCxnSpPr>
            <a:cxnSpLocks/>
            <a:stCxn id="68" idx="2"/>
            <a:endCxn id="51" idx="0"/>
          </p:cNvCxnSpPr>
          <p:nvPr userDrawn="1"/>
        </p:nvCxnSpPr>
        <p:spPr>
          <a:xfrm flipH="1">
            <a:off x="4620932" y="4165877"/>
            <a:ext cx="2033" cy="4176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FA8449D-DA2C-72BF-4FFC-F14F26F12384}"/>
              </a:ext>
            </a:extLst>
          </p:cNvPr>
          <p:cNvCxnSpPr>
            <a:cxnSpLocks/>
            <a:stCxn id="72" idx="2"/>
            <a:endCxn id="54" idx="0"/>
          </p:cNvCxnSpPr>
          <p:nvPr userDrawn="1"/>
        </p:nvCxnSpPr>
        <p:spPr>
          <a:xfrm>
            <a:off x="9994810" y="4155243"/>
            <a:ext cx="0" cy="34580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8" name="Rectangle: Rounded Corners 67">
            <a:extLst>
              <a:ext uri="{FF2B5EF4-FFF2-40B4-BE49-F238E27FC236}">
                <a16:creationId xmlns:a16="http://schemas.microsoft.com/office/drawing/2014/main" id="{25459AD8-2DF2-9732-6B27-35AC47304DC1}"/>
              </a:ext>
            </a:extLst>
          </p:cNvPr>
          <p:cNvSpPr/>
          <p:nvPr userDrawn="1"/>
        </p:nvSpPr>
        <p:spPr>
          <a:xfrm>
            <a:off x="4188609" y="3692254"/>
            <a:ext cx="868711" cy="473623"/>
          </a:xfrm>
          <a:prstGeom prst="roundRect">
            <a:avLst>
              <a:gd name="adj" fmla="val 50000"/>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solidFill>
                <a:schemeClr val="bg1"/>
              </a:solidFill>
            </a:endParaRPr>
          </a:p>
        </p:txBody>
      </p:sp>
      <p:sp>
        <p:nvSpPr>
          <p:cNvPr id="69" name="Text Placeholder 12">
            <a:extLst>
              <a:ext uri="{FF2B5EF4-FFF2-40B4-BE49-F238E27FC236}">
                <a16:creationId xmlns:a16="http://schemas.microsoft.com/office/drawing/2014/main" id="{8E9223B1-42D9-B25C-65C9-DBFA114CB5BD}"/>
              </a:ext>
            </a:extLst>
          </p:cNvPr>
          <p:cNvSpPr>
            <a:spLocks noGrp="1"/>
          </p:cNvSpPr>
          <p:nvPr>
            <p:ph type="body" sz="quarter" idx="45" hasCustomPrompt="1"/>
          </p:nvPr>
        </p:nvSpPr>
        <p:spPr>
          <a:xfrm>
            <a:off x="4258935" y="3778006"/>
            <a:ext cx="726580" cy="344741"/>
          </a:xfrm>
          <a:prstGeom prst="rect">
            <a:avLst/>
          </a:prstGeom>
        </p:spPr>
        <p:txBody>
          <a:bodyPr anchor="ctr"/>
          <a:lstStyle>
            <a:lvl1pPr marL="0" indent="0" algn="ctr">
              <a:buNone/>
              <a:defRPr sz="1800" b="1">
                <a:solidFill>
                  <a:schemeClr val="bg1"/>
                </a:solidFill>
                <a:latin typeface="Arial" panose="020B0604020202020204" pitchFamily="34" charset="0"/>
                <a:cs typeface="Arial" panose="020B0604020202020204" pitchFamily="34" charset="0"/>
              </a:defRPr>
            </a:lvl1pPr>
          </a:lstStyle>
          <a:p>
            <a:pPr lvl="0"/>
            <a:r>
              <a:rPr lang="en-US" dirty="0"/>
              <a:t>2022</a:t>
            </a:r>
          </a:p>
        </p:txBody>
      </p:sp>
      <p:sp>
        <p:nvSpPr>
          <p:cNvPr id="70" name="Rectangle: Rounded Corners 69">
            <a:extLst>
              <a:ext uri="{FF2B5EF4-FFF2-40B4-BE49-F238E27FC236}">
                <a16:creationId xmlns:a16="http://schemas.microsoft.com/office/drawing/2014/main" id="{1DFC80CD-F45E-7645-A09C-76B86605375F}"/>
              </a:ext>
            </a:extLst>
          </p:cNvPr>
          <p:cNvSpPr/>
          <p:nvPr userDrawn="1"/>
        </p:nvSpPr>
        <p:spPr>
          <a:xfrm>
            <a:off x="6843873" y="3701047"/>
            <a:ext cx="868711" cy="473623"/>
          </a:xfrm>
          <a:prstGeom prst="roundRect">
            <a:avLst>
              <a:gd name="adj" fmla="val 50000"/>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solidFill>
                <a:srgbClr val="444444"/>
              </a:solidFill>
            </a:endParaRPr>
          </a:p>
        </p:txBody>
      </p:sp>
      <p:sp>
        <p:nvSpPr>
          <p:cNvPr id="71" name="Text Placeholder 12">
            <a:extLst>
              <a:ext uri="{FF2B5EF4-FFF2-40B4-BE49-F238E27FC236}">
                <a16:creationId xmlns:a16="http://schemas.microsoft.com/office/drawing/2014/main" id="{AD2AA7FA-4B69-48C7-484A-3E722031489F}"/>
              </a:ext>
            </a:extLst>
          </p:cNvPr>
          <p:cNvSpPr>
            <a:spLocks noGrp="1"/>
          </p:cNvSpPr>
          <p:nvPr>
            <p:ph type="body" sz="quarter" idx="46" hasCustomPrompt="1"/>
          </p:nvPr>
        </p:nvSpPr>
        <p:spPr>
          <a:xfrm>
            <a:off x="6914199" y="3786799"/>
            <a:ext cx="726580" cy="344741"/>
          </a:xfrm>
          <a:prstGeom prst="rect">
            <a:avLst/>
          </a:prstGeom>
        </p:spPr>
        <p:txBody>
          <a:bodyPr anchor="ctr"/>
          <a:lstStyle>
            <a:lvl1pPr marL="0" indent="0" algn="ctr">
              <a:buNone/>
              <a:defRPr sz="1800" b="1">
                <a:solidFill>
                  <a:schemeClr val="bg1"/>
                </a:solidFill>
                <a:latin typeface="Arial" panose="020B0604020202020204" pitchFamily="34" charset="0"/>
                <a:cs typeface="Arial" panose="020B0604020202020204" pitchFamily="34" charset="0"/>
              </a:defRPr>
            </a:lvl1pPr>
          </a:lstStyle>
          <a:p>
            <a:pPr lvl="0"/>
            <a:r>
              <a:rPr lang="en-US" dirty="0"/>
              <a:t>2023</a:t>
            </a:r>
          </a:p>
        </p:txBody>
      </p:sp>
      <p:sp>
        <p:nvSpPr>
          <p:cNvPr id="72" name="Rectangle: Rounded Corners 71">
            <a:extLst>
              <a:ext uri="{FF2B5EF4-FFF2-40B4-BE49-F238E27FC236}">
                <a16:creationId xmlns:a16="http://schemas.microsoft.com/office/drawing/2014/main" id="{27FC2FD0-46CE-87B3-79BC-93C4B1A3A64A}"/>
              </a:ext>
            </a:extLst>
          </p:cNvPr>
          <p:cNvSpPr/>
          <p:nvPr userDrawn="1"/>
        </p:nvSpPr>
        <p:spPr>
          <a:xfrm>
            <a:off x="9560454" y="3681620"/>
            <a:ext cx="868711" cy="473623"/>
          </a:xfrm>
          <a:prstGeom prst="roundRect">
            <a:avLst>
              <a:gd name="adj" fmla="val 50000"/>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solidFill>
                <a:srgbClr val="444444"/>
              </a:solidFill>
            </a:endParaRPr>
          </a:p>
        </p:txBody>
      </p:sp>
      <p:sp>
        <p:nvSpPr>
          <p:cNvPr id="73" name="Text Placeholder 12">
            <a:extLst>
              <a:ext uri="{FF2B5EF4-FFF2-40B4-BE49-F238E27FC236}">
                <a16:creationId xmlns:a16="http://schemas.microsoft.com/office/drawing/2014/main" id="{BD0D971D-36F5-6E3F-4F09-1F07C625C886}"/>
              </a:ext>
            </a:extLst>
          </p:cNvPr>
          <p:cNvSpPr>
            <a:spLocks noGrp="1"/>
          </p:cNvSpPr>
          <p:nvPr>
            <p:ph type="body" sz="quarter" idx="47" hasCustomPrompt="1"/>
          </p:nvPr>
        </p:nvSpPr>
        <p:spPr>
          <a:xfrm>
            <a:off x="9630780" y="3767372"/>
            <a:ext cx="726580" cy="344741"/>
          </a:xfrm>
          <a:prstGeom prst="rect">
            <a:avLst/>
          </a:prstGeom>
        </p:spPr>
        <p:txBody>
          <a:bodyPr anchor="ctr"/>
          <a:lstStyle>
            <a:lvl1pPr marL="0" indent="0" algn="ctr">
              <a:buNone/>
              <a:defRPr sz="1800" b="1">
                <a:solidFill>
                  <a:schemeClr val="bg1"/>
                </a:solidFill>
                <a:latin typeface="Arial" panose="020B0604020202020204" pitchFamily="34" charset="0"/>
                <a:cs typeface="Arial" panose="020B0604020202020204" pitchFamily="34" charset="0"/>
              </a:defRPr>
            </a:lvl1pPr>
          </a:lstStyle>
          <a:p>
            <a:pPr lvl="0"/>
            <a:r>
              <a:rPr lang="en-US" dirty="0"/>
              <a:t>2024</a:t>
            </a:r>
          </a:p>
        </p:txBody>
      </p:sp>
    </p:spTree>
    <p:extLst>
      <p:ext uri="{BB962C8B-B14F-4D97-AF65-F5344CB8AC3E}">
        <p14:creationId xmlns:p14="http://schemas.microsoft.com/office/powerpoint/2010/main" val="2121373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89B619-DB91-9D77-5014-0B6B31A95B25}"/>
              </a:ext>
            </a:extLst>
          </p:cNvPr>
          <p:cNvSpPr/>
          <p:nvPr userDrawn="1"/>
        </p:nvSpPr>
        <p:spPr>
          <a:xfrm>
            <a:off x="0" y="0"/>
            <a:ext cx="5829300" cy="6858000"/>
          </a:xfrm>
          <a:prstGeom prst="rect">
            <a:avLst/>
          </a:prstGeom>
          <a:solidFill>
            <a:srgbClr val="184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552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up of a wallpaper&#10;&#10;AI-generated content may be incorrect.">
            <a:extLst>
              <a:ext uri="{FF2B5EF4-FFF2-40B4-BE49-F238E27FC236}">
                <a16:creationId xmlns:a16="http://schemas.microsoft.com/office/drawing/2014/main" id="{9EDF25FF-F795-83E2-C73B-E79A769D93B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9930F947-2D2D-6449-DE6F-BE70B0DC0761}"/>
              </a:ext>
            </a:extLst>
          </p:cNvPr>
          <p:cNvGrpSpPr>
            <a:grpSpLocks noGrp="1" noUngrp="1" noRot="1" noMove="1" noResize="1"/>
          </p:cNvGrpSpPr>
          <p:nvPr userDrawn="1"/>
        </p:nvGrpSpPr>
        <p:grpSpPr>
          <a:xfrm>
            <a:off x="1889444" y="1125000"/>
            <a:ext cx="8911403" cy="4608000"/>
            <a:chOff x="1889444" y="1125000"/>
            <a:chExt cx="8911403" cy="4608000"/>
          </a:xfrm>
        </p:grpSpPr>
        <p:sp>
          <p:nvSpPr>
            <p:cNvPr id="4" name="Rectangle 3">
              <a:extLst>
                <a:ext uri="{FF2B5EF4-FFF2-40B4-BE49-F238E27FC236}">
                  <a16:creationId xmlns:a16="http://schemas.microsoft.com/office/drawing/2014/main" id="{01743029-2EB6-670E-3228-F10A2D286B7A}"/>
                </a:ext>
              </a:extLst>
            </p:cNvPr>
            <p:cNvSpPr>
              <a:spLocks noGrp="1" noRot="1" noMove="1" noResize="1" noEditPoints="1" noAdjustHandles="1" noChangeArrowheads="1" noChangeShapeType="1"/>
            </p:cNvSpPr>
            <p:nvPr userDrawn="1"/>
          </p:nvSpPr>
          <p:spPr>
            <a:xfrm>
              <a:off x="4284847" y="1125000"/>
              <a:ext cx="6516000" cy="4608000"/>
            </a:xfrm>
            <a:prstGeom prst="rect">
              <a:avLst/>
            </a:prstGeom>
            <a:solidFill>
              <a:srgbClr val="18477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0EB616C-E125-2C91-92F3-A7FEC78A3003}"/>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l="5531" r="10054" b="8393"/>
            <a:stretch>
              <a:fillRect/>
            </a:stretch>
          </p:blipFill>
          <p:spPr>
            <a:xfrm>
              <a:off x="1889444" y="1125000"/>
              <a:ext cx="2492551" cy="4607999"/>
            </a:xfrm>
            <a:prstGeom prst="rect">
              <a:avLst/>
            </a:prstGeom>
          </p:spPr>
        </p:pic>
      </p:grpSp>
      <p:sp>
        <p:nvSpPr>
          <p:cNvPr id="9" name="Text Placeholder 21">
            <a:extLst>
              <a:ext uri="{FF2B5EF4-FFF2-40B4-BE49-F238E27FC236}">
                <a16:creationId xmlns:a16="http://schemas.microsoft.com/office/drawing/2014/main" id="{DB5C6CA1-E99C-47DF-1568-B512A8421D29}"/>
              </a:ext>
            </a:extLst>
          </p:cNvPr>
          <p:cNvSpPr>
            <a:spLocks noGrp="1"/>
          </p:cNvSpPr>
          <p:nvPr userDrawn="1">
            <p:ph type="body" sz="quarter" idx="13" hasCustomPrompt="1"/>
          </p:nvPr>
        </p:nvSpPr>
        <p:spPr>
          <a:xfrm>
            <a:off x="4830899" y="2182820"/>
            <a:ext cx="5391130" cy="1246180"/>
          </a:xfrm>
          <a:prstGeom prst="rect">
            <a:avLst/>
          </a:prstGeom>
        </p:spPr>
        <p:txBody>
          <a:bodyPr anchor="t">
            <a:noAutofit/>
          </a:bodyPr>
          <a:lstStyle>
            <a:lvl1pPr marL="0" indent="0" algn="l">
              <a:buNone/>
              <a:defRPr sz="4000" b="1" i="0">
                <a:solidFill>
                  <a:schemeClr val="accent6"/>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dirty="0"/>
              <a:t>Implementation framework workshop</a:t>
            </a:r>
            <a:endParaRPr lang="en-US" dirty="0"/>
          </a:p>
        </p:txBody>
      </p:sp>
      <p:sp>
        <p:nvSpPr>
          <p:cNvPr id="11" name="Text Placeholder 21">
            <a:extLst>
              <a:ext uri="{FF2B5EF4-FFF2-40B4-BE49-F238E27FC236}">
                <a16:creationId xmlns:a16="http://schemas.microsoft.com/office/drawing/2014/main" id="{3CDBF89F-0E9C-4075-4596-596C230FE7A7}"/>
              </a:ext>
            </a:extLst>
          </p:cNvPr>
          <p:cNvSpPr>
            <a:spLocks noGrp="1"/>
          </p:cNvSpPr>
          <p:nvPr userDrawn="1">
            <p:ph type="body" sz="quarter" idx="15" hasCustomPrompt="1"/>
          </p:nvPr>
        </p:nvSpPr>
        <p:spPr>
          <a:xfrm>
            <a:off x="4830898" y="3603153"/>
            <a:ext cx="4823240" cy="608228"/>
          </a:xfrm>
          <a:prstGeom prst="rect">
            <a:avLst/>
          </a:prstGeom>
        </p:spPr>
        <p:txBody>
          <a:bodyPr anchor="ctr">
            <a:no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dirty="0"/>
              <a:t>Click to edit subtitle</a:t>
            </a:r>
            <a:endParaRPr lang="en-US" dirty="0"/>
          </a:p>
        </p:txBody>
      </p:sp>
      <p:sp>
        <p:nvSpPr>
          <p:cNvPr id="12" name="Text Placeholder 21">
            <a:extLst>
              <a:ext uri="{FF2B5EF4-FFF2-40B4-BE49-F238E27FC236}">
                <a16:creationId xmlns:a16="http://schemas.microsoft.com/office/drawing/2014/main" id="{F53DFAA3-6869-C98C-391E-B85AA6DAAA22}"/>
              </a:ext>
            </a:extLst>
          </p:cNvPr>
          <p:cNvSpPr>
            <a:spLocks noGrp="1"/>
          </p:cNvSpPr>
          <p:nvPr userDrawn="1">
            <p:ph type="body" sz="quarter" idx="16" hasCustomPrompt="1"/>
          </p:nvPr>
        </p:nvSpPr>
        <p:spPr>
          <a:xfrm>
            <a:off x="4830897" y="4385534"/>
            <a:ext cx="1789832" cy="392681"/>
          </a:xfrm>
          <a:prstGeom prst="rect">
            <a:avLst/>
          </a:prstGeom>
        </p:spPr>
        <p:txBody>
          <a:bodyPr anchor="ctr">
            <a:noAutofit/>
          </a:bodyPr>
          <a:lstStyle>
            <a:lvl1pPr marL="0" indent="0" algn="l">
              <a:buNone/>
              <a:defRPr sz="1600" b="1" i="0">
                <a:solidFill>
                  <a:schemeClr val="bg1"/>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dirty="0"/>
              <a:t>Month/Year</a:t>
            </a:r>
            <a:endParaRPr lang="en-US" dirty="0"/>
          </a:p>
        </p:txBody>
      </p:sp>
    </p:spTree>
    <p:extLst>
      <p:ext uri="{BB962C8B-B14F-4D97-AF65-F5344CB8AC3E}">
        <p14:creationId xmlns:p14="http://schemas.microsoft.com/office/powerpoint/2010/main" val="1674755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Double Line Head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2B338-3A8E-5A36-2F07-C3FDDD729F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1145" y="6147000"/>
            <a:ext cx="1608750" cy="540000"/>
          </a:xfrm>
          <a:prstGeom prst="rect">
            <a:avLst/>
          </a:prstGeom>
        </p:spPr>
      </p:pic>
      <p:sp>
        <p:nvSpPr>
          <p:cNvPr id="2" name="Rectangle 1">
            <a:extLst>
              <a:ext uri="{FF2B5EF4-FFF2-40B4-BE49-F238E27FC236}">
                <a16:creationId xmlns:a16="http://schemas.microsoft.com/office/drawing/2014/main" id="{C2084F1F-0C84-59C8-4351-E136D78ECE6A}"/>
              </a:ext>
            </a:extLst>
          </p:cNvPr>
          <p:cNvSpPr>
            <a:spLocks noGrp="1" noRot="1" noMove="1" noResize="1" noEditPoints="1" noAdjustHandles="1" noChangeArrowheads="1" noChangeShapeType="1"/>
          </p:cNvSpPr>
          <p:nvPr userDrawn="1"/>
        </p:nvSpPr>
        <p:spPr>
          <a:xfrm>
            <a:off x="0" y="5776856"/>
            <a:ext cx="12192000" cy="1081143"/>
          </a:xfrm>
          <a:prstGeom prst="rect">
            <a:avLst/>
          </a:prstGeom>
          <a:solidFill>
            <a:srgbClr val="F2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92D80D7-B1D8-99A0-B198-FB5BF435B2CB}"/>
              </a:ext>
            </a:extLst>
          </p:cNvPr>
          <p:cNvSpPr>
            <a:spLocks noGrp="1" noRot="1" noMove="1" noResize="1" noEditPoints="1" noAdjustHandles="1" noChangeArrowheads="1" noChangeShapeType="1"/>
          </p:cNvSpPr>
          <p:nvPr userDrawn="1"/>
        </p:nvSpPr>
        <p:spPr>
          <a:xfrm>
            <a:off x="0" y="-1"/>
            <a:ext cx="12192000" cy="14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F9D465B-50D7-F041-9744-C9FC749DC365}"/>
              </a:ext>
            </a:extLst>
          </p:cNvPr>
          <p:cNvSpPr>
            <a:spLocks noGrp="1"/>
          </p:cNvSpPr>
          <p:nvPr>
            <p:ph type="title"/>
          </p:nvPr>
        </p:nvSpPr>
        <p:spPr>
          <a:xfrm>
            <a:off x="500828" y="1"/>
            <a:ext cx="9290056" cy="1439998"/>
          </a:xfrm>
          <a:prstGeom prst="rect">
            <a:avLst/>
          </a:prstGeom>
        </p:spPr>
        <p:txBody>
          <a:bodyPr anchor="ctr"/>
          <a:lstStyle>
            <a:lvl1pPr>
              <a:defRPr sz="3200" b="1" i="0">
                <a:solidFill>
                  <a:schemeClr val="accent6"/>
                </a:solidFill>
                <a:latin typeface="Arial" panose="020B0604020202020204" pitchFamily="34" charset="0"/>
                <a:cs typeface="Arial" panose="020B0604020202020204" pitchFamily="34" charset="0"/>
              </a:defRPr>
            </a:lvl1pPr>
          </a:lstStyle>
          <a:p>
            <a:endParaRPr lang="en-US" dirty="0"/>
          </a:p>
        </p:txBody>
      </p:sp>
      <p:sp>
        <p:nvSpPr>
          <p:cNvPr id="13" name="Text Placeholder 12">
            <a:extLst>
              <a:ext uri="{FF2B5EF4-FFF2-40B4-BE49-F238E27FC236}">
                <a16:creationId xmlns:a16="http://schemas.microsoft.com/office/drawing/2014/main" id="{A717CC7F-8DAA-002D-77C2-35E75F0561AE}"/>
              </a:ext>
            </a:extLst>
          </p:cNvPr>
          <p:cNvSpPr>
            <a:spLocks noGrp="1"/>
          </p:cNvSpPr>
          <p:nvPr>
            <p:ph type="body" sz="quarter" idx="10"/>
          </p:nvPr>
        </p:nvSpPr>
        <p:spPr>
          <a:xfrm>
            <a:off x="500828" y="1942553"/>
            <a:ext cx="5344758" cy="3331749"/>
          </a:xfrm>
          <a:prstGeom prst="rect">
            <a:avLst/>
          </a:prstGeom>
        </p:spPr>
        <p:txBody>
          <a:bodyPr>
            <a:noAutofit/>
          </a:bodyPr>
          <a:lstStyle>
            <a:lvl1pPr marL="285750" indent="-285750">
              <a:lnSpc>
                <a:spcPct val="100000"/>
              </a:lnSpc>
              <a:spcBef>
                <a:spcPts val="1200"/>
              </a:spcBef>
              <a:spcAft>
                <a:spcPts val="600"/>
              </a:spcAft>
              <a:buFont typeface="Arial" panose="020B0604020202020204" pitchFamily="34" charset="0"/>
              <a:buChar char="•"/>
              <a:defRPr sz="16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15" name="Picture Placeholder 14">
            <a:extLst>
              <a:ext uri="{FF2B5EF4-FFF2-40B4-BE49-F238E27FC236}">
                <a16:creationId xmlns:a16="http://schemas.microsoft.com/office/drawing/2014/main" id="{6107435D-A974-270C-846A-1BAD9FB95A1B}"/>
              </a:ext>
            </a:extLst>
          </p:cNvPr>
          <p:cNvSpPr>
            <a:spLocks noGrp="1"/>
          </p:cNvSpPr>
          <p:nvPr>
            <p:ph type="pic" sz="quarter" idx="11"/>
          </p:nvPr>
        </p:nvSpPr>
        <p:spPr>
          <a:xfrm>
            <a:off x="6346412" y="1942552"/>
            <a:ext cx="5344759" cy="3331750"/>
          </a:xfrm>
          <a:prstGeom prst="rect">
            <a:avLst/>
          </a:prstGeom>
        </p:spPr>
        <p:txBody>
          <a:bodyPr/>
          <a:lstStyle>
            <a:lvl1pPr marL="0" indent="0">
              <a:buNone/>
              <a:defRPr sz="1800">
                <a:solidFill>
                  <a:schemeClr val="accent4">
                    <a:lumMod val="50000"/>
                  </a:schemeClr>
                </a:solidFill>
                <a:latin typeface="Arial" panose="020B0604020202020204" pitchFamily="34" charset="0"/>
                <a:cs typeface="Arial" panose="020B0604020202020204" pitchFamily="34" charset="0"/>
              </a:defRPr>
            </a:lvl1pPr>
          </a:lstStyle>
          <a:p>
            <a:endParaRPr lang="en-US" dirty="0"/>
          </a:p>
        </p:txBody>
      </p:sp>
      <p:sp>
        <p:nvSpPr>
          <p:cNvPr id="5" name="Text Placeholder 16">
            <a:extLst>
              <a:ext uri="{FF2B5EF4-FFF2-40B4-BE49-F238E27FC236}">
                <a16:creationId xmlns:a16="http://schemas.microsoft.com/office/drawing/2014/main" id="{A548C897-E53B-A103-E2D5-68FF3FC0938C}"/>
              </a:ext>
            </a:extLst>
          </p:cNvPr>
          <p:cNvSpPr>
            <a:spLocks noGrp="1"/>
          </p:cNvSpPr>
          <p:nvPr>
            <p:ph type="body" sz="quarter" idx="12" hasCustomPrompt="1"/>
          </p:nvPr>
        </p:nvSpPr>
        <p:spPr>
          <a:xfrm>
            <a:off x="500829" y="5980827"/>
            <a:ext cx="11190342" cy="720000"/>
          </a:xfrm>
          <a:prstGeom prst="rect">
            <a:avLst/>
          </a:prstGeom>
        </p:spPr>
        <p:txBody>
          <a:bodyPr numCol="2" anchor="t">
            <a:noAutofit/>
          </a:bodyPr>
          <a:lstStyle>
            <a:lvl1pPr marL="0" indent="0">
              <a:lnSpc>
                <a:spcPct val="100000"/>
              </a:lnSpc>
              <a:spcBef>
                <a:spcPts val="0"/>
              </a:spcBef>
              <a:buNone/>
              <a:defRPr sz="800">
                <a:solidFill>
                  <a:schemeClr val="accent4">
                    <a:lumMod val="25000"/>
                  </a:schemeClr>
                </a:solidFill>
                <a:latin typeface="Arial" panose="020B0604020202020204" pitchFamily="34" charset="0"/>
                <a:cs typeface="Arial" panose="020B0604020202020204" pitchFamily="34" charset="0"/>
              </a:defRPr>
            </a:lvl1pPr>
          </a:lstStyle>
          <a:p>
            <a:pPr lvl="0"/>
            <a:r>
              <a:rPr lang="en-US" dirty="0"/>
              <a:t>References</a:t>
            </a:r>
          </a:p>
        </p:txBody>
      </p:sp>
    </p:spTree>
    <p:extLst>
      <p:ext uri="{BB962C8B-B14F-4D97-AF65-F5344CB8AC3E}">
        <p14:creationId xmlns:p14="http://schemas.microsoft.com/office/powerpoint/2010/main" val="3285273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Slide - Double Line Head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2B338-3A8E-5A36-2F07-C3FDDD729F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1145" y="6147000"/>
            <a:ext cx="1608750" cy="540000"/>
          </a:xfrm>
          <a:prstGeom prst="rect">
            <a:avLst/>
          </a:prstGeom>
        </p:spPr>
      </p:pic>
      <p:sp>
        <p:nvSpPr>
          <p:cNvPr id="2" name="Rectangle 1">
            <a:extLst>
              <a:ext uri="{FF2B5EF4-FFF2-40B4-BE49-F238E27FC236}">
                <a16:creationId xmlns:a16="http://schemas.microsoft.com/office/drawing/2014/main" id="{C2084F1F-0C84-59C8-4351-E136D78ECE6A}"/>
              </a:ext>
            </a:extLst>
          </p:cNvPr>
          <p:cNvSpPr>
            <a:spLocks noGrp="1" noRot="1" noMove="1" noResize="1" noEditPoints="1" noAdjustHandles="1" noChangeArrowheads="1" noChangeShapeType="1"/>
          </p:cNvSpPr>
          <p:nvPr userDrawn="1"/>
        </p:nvSpPr>
        <p:spPr>
          <a:xfrm>
            <a:off x="0" y="5776856"/>
            <a:ext cx="12192000" cy="1081143"/>
          </a:xfrm>
          <a:prstGeom prst="rect">
            <a:avLst/>
          </a:prstGeom>
          <a:solidFill>
            <a:srgbClr val="F2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92D80D7-B1D8-99A0-B198-FB5BF435B2CB}"/>
              </a:ext>
            </a:extLst>
          </p:cNvPr>
          <p:cNvSpPr>
            <a:spLocks noGrp="1" noRot="1" noMove="1" noResize="1" noEditPoints="1" noAdjustHandles="1" noChangeArrowheads="1" noChangeShapeType="1"/>
          </p:cNvSpPr>
          <p:nvPr userDrawn="1"/>
        </p:nvSpPr>
        <p:spPr>
          <a:xfrm>
            <a:off x="0" y="-1"/>
            <a:ext cx="12192000" cy="14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F9D465B-50D7-F041-9744-C9FC749DC365}"/>
              </a:ext>
            </a:extLst>
          </p:cNvPr>
          <p:cNvSpPr>
            <a:spLocks noGrp="1"/>
          </p:cNvSpPr>
          <p:nvPr>
            <p:ph type="title"/>
          </p:nvPr>
        </p:nvSpPr>
        <p:spPr>
          <a:xfrm>
            <a:off x="500828" y="1"/>
            <a:ext cx="9290056" cy="1439998"/>
          </a:xfrm>
          <a:prstGeom prst="rect">
            <a:avLst/>
          </a:prstGeom>
        </p:spPr>
        <p:txBody>
          <a:bodyPr anchor="ctr"/>
          <a:lstStyle>
            <a:lvl1pPr>
              <a:defRPr sz="3200" b="1" i="0">
                <a:solidFill>
                  <a:schemeClr val="accent6"/>
                </a:solidFill>
                <a:latin typeface="Arial" panose="020B0604020202020204" pitchFamily="34" charset="0"/>
                <a:cs typeface="Arial" panose="020B0604020202020204" pitchFamily="34" charset="0"/>
              </a:defRPr>
            </a:lvl1pPr>
          </a:lstStyle>
          <a:p>
            <a:endParaRPr lang="en-US" dirty="0"/>
          </a:p>
        </p:txBody>
      </p:sp>
      <p:sp>
        <p:nvSpPr>
          <p:cNvPr id="13" name="Text Placeholder 12">
            <a:extLst>
              <a:ext uri="{FF2B5EF4-FFF2-40B4-BE49-F238E27FC236}">
                <a16:creationId xmlns:a16="http://schemas.microsoft.com/office/drawing/2014/main" id="{A717CC7F-8DAA-002D-77C2-35E75F0561AE}"/>
              </a:ext>
            </a:extLst>
          </p:cNvPr>
          <p:cNvSpPr>
            <a:spLocks noGrp="1"/>
          </p:cNvSpPr>
          <p:nvPr>
            <p:ph type="body" sz="quarter" idx="10"/>
          </p:nvPr>
        </p:nvSpPr>
        <p:spPr>
          <a:xfrm>
            <a:off x="500828" y="1942553"/>
            <a:ext cx="5344758" cy="3331749"/>
          </a:xfrm>
          <a:prstGeom prst="rect">
            <a:avLst/>
          </a:prstGeom>
        </p:spPr>
        <p:txBody>
          <a:bodyPr>
            <a:noAutofit/>
          </a:bodyPr>
          <a:lstStyle>
            <a:lvl1pPr marL="285750" indent="-285750">
              <a:lnSpc>
                <a:spcPct val="100000"/>
              </a:lnSpc>
              <a:spcBef>
                <a:spcPts val="1200"/>
              </a:spcBef>
              <a:spcAft>
                <a:spcPts val="600"/>
              </a:spcAft>
              <a:buFont typeface="Arial" panose="020B0604020202020204" pitchFamily="34" charset="0"/>
              <a:buChar char="•"/>
              <a:defRPr sz="16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5" name="Text Placeholder 16">
            <a:extLst>
              <a:ext uri="{FF2B5EF4-FFF2-40B4-BE49-F238E27FC236}">
                <a16:creationId xmlns:a16="http://schemas.microsoft.com/office/drawing/2014/main" id="{A548C897-E53B-A103-E2D5-68FF3FC0938C}"/>
              </a:ext>
            </a:extLst>
          </p:cNvPr>
          <p:cNvSpPr>
            <a:spLocks noGrp="1"/>
          </p:cNvSpPr>
          <p:nvPr>
            <p:ph type="body" sz="quarter" idx="12" hasCustomPrompt="1"/>
          </p:nvPr>
        </p:nvSpPr>
        <p:spPr>
          <a:xfrm>
            <a:off x="500829" y="5980827"/>
            <a:ext cx="9397551" cy="720000"/>
          </a:xfrm>
          <a:prstGeom prst="rect">
            <a:avLst/>
          </a:prstGeom>
        </p:spPr>
        <p:txBody>
          <a:bodyPr numCol="2" anchor="t">
            <a:noAutofit/>
          </a:bodyPr>
          <a:lstStyle>
            <a:lvl1pPr marL="0" indent="0">
              <a:lnSpc>
                <a:spcPct val="100000"/>
              </a:lnSpc>
              <a:spcBef>
                <a:spcPts val="0"/>
              </a:spcBef>
              <a:buNone/>
              <a:defRPr sz="800">
                <a:solidFill>
                  <a:schemeClr val="accent4">
                    <a:lumMod val="25000"/>
                  </a:schemeClr>
                </a:solidFill>
                <a:latin typeface="Arial" panose="020B0604020202020204" pitchFamily="34" charset="0"/>
                <a:cs typeface="Arial" panose="020B0604020202020204" pitchFamily="34" charset="0"/>
              </a:defRPr>
            </a:lvl1pPr>
          </a:lstStyle>
          <a:p>
            <a:pPr lvl="0"/>
            <a:r>
              <a:rPr lang="en-US" dirty="0"/>
              <a:t>References</a:t>
            </a:r>
          </a:p>
        </p:txBody>
      </p:sp>
      <p:sp>
        <p:nvSpPr>
          <p:cNvPr id="3" name="Text Placeholder 12">
            <a:extLst>
              <a:ext uri="{FF2B5EF4-FFF2-40B4-BE49-F238E27FC236}">
                <a16:creationId xmlns:a16="http://schemas.microsoft.com/office/drawing/2014/main" id="{67283729-4331-4CAA-F90F-41C3297D438A}"/>
              </a:ext>
            </a:extLst>
          </p:cNvPr>
          <p:cNvSpPr>
            <a:spLocks noGrp="1"/>
          </p:cNvSpPr>
          <p:nvPr>
            <p:ph type="body" sz="quarter" idx="13"/>
          </p:nvPr>
        </p:nvSpPr>
        <p:spPr>
          <a:xfrm>
            <a:off x="6344067" y="1942553"/>
            <a:ext cx="5344758" cy="3331749"/>
          </a:xfrm>
          <a:prstGeom prst="rect">
            <a:avLst/>
          </a:prstGeom>
        </p:spPr>
        <p:txBody>
          <a:bodyPr>
            <a:noAutofit/>
          </a:bodyPr>
          <a:lstStyle>
            <a:lvl1pPr marL="285750" indent="-285750">
              <a:lnSpc>
                <a:spcPct val="100000"/>
              </a:lnSpc>
              <a:spcBef>
                <a:spcPts val="1200"/>
              </a:spcBef>
              <a:spcAft>
                <a:spcPts val="600"/>
              </a:spcAft>
              <a:buFont typeface="Arial" panose="020B0604020202020204" pitchFamily="34" charset="0"/>
              <a:buChar char="•"/>
              <a:defRPr sz="16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830984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Double Line 50/5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59D9BD-9419-F05A-9EEF-22053B9BF1F3}"/>
              </a:ext>
            </a:extLst>
          </p:cNvPr>
          <p:cNvSpPr/>
          <p:nvPr userDrawn="1"/>
        </p:nvSpPr>
        <p:spPr>
          <a:xfrm>
            <a:off x="6096000" y="0"/>
            <a:ext cx="6096000" cy="6857999"/>
          </a:xfrm>
          <a:prstGeom prst="rect">
            <a:avLst/>
          </a:prstGeom>
          <a:solidFill>
            <a:srgbClr val="F2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3E2B338-3A8E-5A36-2F07-C3FDDD729F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1145" y="6147000"/>
            <a:ext cx="1608750" cy="540000"/>
          </a:xfrm>
          <a:prstGeom prst="rect">
            <a:avLst/>
          </a:prstGeom>
        </p:spPr>
      </p:pic>
      <p:sp>
        <p:nvSpPr>
          <p:cNvPr id="2" name="Rectangle 1">
            <a:extLst>
              <a:ext uri="{FF2B5EF4-FFF2-40B4-BE49-F238E27FC236}">
                <a16:creationId xmlns:a16="http://schemas.microsoft.com/office/drawing/2014/main" id="{C2084F1F-0C84-59C8-4351-E136D78ECE6A}"/>
              </a:ext>
            </a:extLst>
          </p:cNvPr>
          <p:cNvSpPr>
            <a:spLocks noGrp="1" noRot="1" noMove="1" noResize="1" noEditPoints="1" noAdjustHandles="1" noChangeArrowheads="1" noChangeShapeType="1"/>
          </p:cNvSpPr>
          <p:nvPr userDrawn="1"/>
        </p:nvSpPr>
        <p:spPr>
          <a:xfrm>
            <a:off x="0" y="5776856"/>
            <a:ext cx="12192000" cy="1081143"/>
          </a:xfrm>
          <a:prstGeom prst="rect">
            <a:avLst/>
          </a:prstGeom>
          <a:solidFill>
            <a:srgbClr val="F2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5000"/>
                </a:schemeClr>
              </a:solidFill>
            </a:endParaRPr>
          </a:p>
        </p:txBody>
      </p:sp>
      <p:sp>
        <p:nvSpPr>
          <p:cNvPr id="8" name="Rectangle 7">
            <a:extLst>
              <a:ext uri="{FF2B5EF4-FFF2-40B4-BE49-F238E27FC236}">
                <a16:creationId xmlns:a16="http://schemas.microsoft.com/office/drawing/2014/main" id="{792D80D7-B1D8-99A0-B198-FB5BF435B2CB}"/>
              </a:ext>
            </a:extLst>
          </p:cNvPr>
          <p:cNvSpPr>
            <a:spLocks noGrp="1" noRot="1" noMove="1" noResize="1" noEditPoints="1" noAdjustHandles="1" noChangeArrowheads="1" noChangeShapeType="1"/>
          </p:cNvSpPr>
          <p:nvPr userDrawn="1"/>
        </p:nvSpPr>
        <p:spPr>
          <a:xfrm>
            <a:off x="0" y="-1"/>
            <a:ext cx="12192000" cy="14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F9D465B-50D7-F041-9744-C9FC749DC365}"/>
              </a:ext>
            </a:extLst>
          </p:cNvPr>
          <p:cNvSpPr>
            <a:spLocks noGrp="1"/>
          </p:cNvSpPr>
          <p:nvPr>
            <p:ph type="title"/>
          </p:nvPr>
        </p:nvSpPr>
        <p:spPr>
          <a:xfrm>
            <a:off x="500828" y="1"/>
            <a:ext cx="9290056" cy="1439998"/>
          </a:xfrm>
          <a:prstGeom prst="rect">
            <a:avLst/>
          </a:prstGeom>
        </p:spPr>
        <p:txBody>
          <a:bodyPr anchor="ctr"/>
          <a:lstStyle>
            <a:lvl1pPr>
              <a:defRPr sz="3200" b="1" i="0">
                <a:solidFill>
                  <a:schemeClr val="accent6"/>
                </a:solidFill>
                <a:latin typeface="Arial" panose="020B0604020202020204" pitchFamily="34" charset="0"/>
                <a:cs typeface="Arial" panose="020B0604020202020204" pitchFamily="34" charset="0"/>
              </a:defRPr>
            </a:lvl1pPr>
          </a:lstStyle>
          <a:p>
            <a:endParaRPr lang="en-US" dirty="0"/>
          </a:p>
        </p:txBody>
      </p:sp>
      <p:sp>
        <p:nvSpPr>
          <p:cNvPr id="15" name="Picture Placeholder 14">
            <a:extLst>
              <a:ext uri="{FF2B5EF4-FFF2-40B4-BE49-F238E27FC236}">
                <a16:creationId xmlns:a16="http://schemas.microsoft.com/office/drawing/2014/main" id="{6107435D-A974-270C-846A-1BAD9FB95A1B}"/>
              </a:ext>
            </a:extLst>
          </p:cNvPr>
          <p:cNvSpPr>
            <a:spLocks noGrp="1"/>
          </p:cNvSpPr>
          <p:nvPr>
            <p:ph type="pic" sz="quarter" idx="11"/>
          </p:nvPr>
        </p:nvSpPr>
        <p:spPr>
          <a:xfrm>
            <a:off x="6346412" y="1942552"/>
            <a:ext cx="5344759" cy="3331750"/>
          </a:xfrm>
          <a:prstGeom prst="rect">
            <a:avLst/>
          </a:prstGeom>
        </p:spPr>
        <p:txBody>
          <a:bodyPr/>
          <a:lstStyle>
            <a:lvl1pPr marL="0" indent="0">
              <a:buNone/>
              <a:defRPr sz="1800">
                <a:solidFill>
                  <a:schemeClr val="accent4">
                    <a:lumMod val="50000"/>
                  </a:schemeClr>
                </a:solidFill>
                <a:latin typeface="Arial" panose="020B0604020202020204" pitchFamily="34" charset="0"/>
                <a:cs typeface="Arial" panose="020B0604020202020204" pitchFamily="34" charset="0"/>
              </a:defRPr>
            </a:lvl1pPr>
          </a:lstStyle>
          <a:p>
            <a:endParaRPr lang="en-US" dirty="0"/>
          </a:p>
        </p:txBody>
      </p:sp>
      <p:sp>
        <p:nvSpPr>
          <p:cNvPr id="6" name="Text Placeholder 16">
            <a:extLst>
              <a:ext uri="{FF2B5EF4-FFF2-40B4-BE49-F238E27FC236}">
                <a16:creationId xmlns:a16="http://schemas.microsoft.com/office/drawing/2014/main" id="{3F70B5DF-0D17-A3D2-C1F2-10C003B8A13F}"/>
              </a:ext>
            </a:extLst>
          </p:cNvPr>
          <p:cNvSpPr>
            <a:spLocks noGrp="1"/>
          </p:cNvSpPr>
          <p:nvPr>
            <p:ph type="body" sz="quarter" idx="12" hasCustomPrompt="1"/>
          </p:nvPr>
        </p:nvSpPr>
        <p:spPr>
          <a:xfrm>
            <a:off x="500829" y="5980827"/>
            <a:ext cx="9397551" cy="720000"/>
          </a:xfrm>
          <a:prstGeom prst="rect">
            <a:avLst/>
          </a:prstGeom>
        </p:spPr>
        <p:txBody>
          <a:bodyPr numCol="2" anchor="t">
            <a:noAutofit/>
          </a:bodyPr>
          <a:lstStyle>
            <a:lvl1pPr marL="0" indent="0">
              <a:lnSpc>
                <a:spcPct val="100000"/>
              </a:lnSpc>
              <a:spcBef>
                <a:spcPts val="0"/>
              </a:spcBef>
              <a:buNone/>
              <a:defRPr sz="800">
                <a:solidFill>
                  <a:schemeClr val="accent4">
                    <a:lumMod val="25000"/>
                  </a:schemeClr>
                </a:solidFill>
                <a:latin typeface="Arial" panose="020B0604020202020204" pitchFamily="34" charset="0"/>
                <a:cs typeface="Arial" panose="020B0604020202020204" pitchFamily="34" charset="0"/>
              </a:defRPr>
            </a:lvl1pPr>
          </a:lstStyle>
          <a:p>
            <a:pPr lvl="0"/>
            <a:r>
              <a:rPr lang="en-US" dirty="0"/>
              <a:t>References</a:t>
            </a:r>
          </a:p>
        </p:txBody>
      </p:sp>
      <p:sp>
        <p:nvSpPr>
          <p:cNvPr id="7" name="Text Placeholder 12">
            <a:extLst>
              <a:ext uri="{FF2B5EF4-FFF2-40B4-BE49-F238E27FC236}">
                <a16:creationId xmlns:a16="http://schemas.microsoft.com/office/drawing/2014/main" id="{114646ED-F6C4-1555-6D5F-17BECB13CFEC}"/>
              </a:ext>
            </a:extLst>
          </p:cNvPr>
          <p:cNvSpPr>
            <a:spLocks noGrp="1"/>
          </p:cNvSpPr>
          <p:nvPr>
            <p:ph type="body" sz="quarter" idx="10"/>
          </p:nvPr>
        </p:nvSpPr>
        <p:spPr>
          <a:xfrm>
            <a:off x="500828" y="1942553"/>
            <a:ext cx="5344758" cy="3331749"/>
          </a:xfrm>
          <a:prstGeom prst="rect">
            <a:avLst/>
          </a:prstGeom>
        </p:spPr>
        <p:txBody>
          <a:bodyPr>
            <a:noAutofit/>
          </a:bodyPr>
          <a:lstStyle>
            <a:lvl1pPr marL="285750" indent="-285750">
              <a:lnSpc>
                <a:spcPct val="100000"/>
              </a:lnSpc>
              <a:spcBef>
                <a:spcPts val="1200"/>
              </a:spcBef>
              <a:spcAft>
                <a:spcPts val="600"/>
              </a:spcAft>
              <a:buFont typeface="Arial" panose="020B0604020202020204" pitchFamily="34" charset="0"/>
              <a:buChar char="•"/>
              <a:defRPr sz="16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782227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Slide - Double Line 50/5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59D9BD-9419-F05A-9EEF-22053B9BF1F3}"/>
              </a:ext>
            </a:extLst>
          </p:cNvPr>
          <p:cNvSpPr/>
          <p:nvPr userDrawn="1"/>
        </p:nvSpPr>
        <p:spPr>
          <a:xfrm>
            <a:off x="6096000" y="0"/>
            <a:ext cx="6096000" cy="6857999"/>
          </a:xfrm>
          <a:prstGeom prst="rect">
            <a:avLst/>
          </a:prstGeom>
          <a:solidFill>
            <a:srgbClr val="F2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92D80D7-B1D8-99A0-B198-FB5BF435B2CB}"/>
              </a:ext>
            </a:extLst>
          </p:cNvPr>
          <p:cNvSpPr>
            <a:spLocks noGrp="1" noRot="1" noMove="1" noResize="1" noEditPoints="1" noAdjustHandles="1" noChangeArrowheads="1" noChangeShapeType="1"/>
          </p:cNvSpPr>
          <p:nvPr userDrawn="1"/>
        </p:nvSpPr>
        <p:spPr>
          <a:xfrm>
            <a:off x="0" y="-1"/>
            <a:ext cx="12192000" cy="14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F9D465B-50D7-F041-9744-C9FC749DC365}"/>
              </a:ext>
            </a:extLst>
          </p:cNvPr>
          <p:cNvSpPr>
            <a:spLocks noGrp="1"/>
          </p:cNvSpPr>
          <p:nvPr>
            <p:ph type="title"/>
          </p:nvPr>
        </p:nvSpPr>
        <p:spPr>
          <a:xfrm>
            <a:off x="500828" y="1"/>
            <a:ext cx="9290056" cy="1439998"/>
          </a:xfrm>
          <a:prstGeom prst="rect">
            <a:avLst/>
          </a:prstGeom>
        </p:spPr>
        <p:txBody>
          <a:bodyPr anchor="ctr"/>
          <a:lstStyle>
            <a:lvl1pPr>
              <a:defRPr sz="3200" b="1" i="0">
                <a:solidFill>
                  <a:schemeClr val="accent6"/>
                </a:solidFill>
                <a:latin typeface="Arial" panose="020B0604020202020204" pitchFamily="34" charset="0"/>
                <a:cs typeface="Arial" panose="020B0604020202020204" pitchFamily="34" charset="0"/>
              </a:defRPr>
            </a:lvl1pPr>
          </a:lstStyle>
          <a:p>
            <a:endParaRPr lang="en-US" dirty="0"/>
          </a:p>
        </p:txBody>
      </p:sp>
      <p:sp>
        <p:nvSpPr>
          <p:cNvPr id="15" name="Picture Placeholder 14">
            <a:extLst>
              <a:ext uri="{FF2B5EF4-FFF2-40B4-BE49-F238E27FC236}">
                <a16:creationId xmlns:a16="http://schemas.microsoft.com/office/drawing/2014/main" id="{6107435D-A974-270C-846A-1BAD9FB95A1B}"/>
              </a:ext>
            </a:extLst>
          </p:cNvPr>
          <p:cNvSpPr>
            <a:spLocks noGrp="1"/>
          </p:cNvSpPr>
          <p:nvPr>
            <p:ph type="pic" sz="quarter" idx="11"/>
          </p:nvPr>
        </p:nvSpPr>
        <p:spPr>
          <a:xfrm>
            <a:off x="6346412" y="1942552"/>
            <a:ext cx="5344759" cy="3331750"/>
          </a:xfrm>
          <a:prstGeom prst="rect">
            <a:avLst/>
          </a:prstGeom>
        </p:spPr>
        <p:txBody>
          <a:bodyPr/>
          <a:lstStyle>
            <a:lvl1pPr marL="0" indent="0">
              <a:buNone/>
              <a:defRPr sz="1800">
                <a:solidFill>
                  <a:schemeClr val="accent4">
                    <a:lumMod val="50000"/>
                  </a:schemeClr>
                </a:solidFill>
                <a:latin typeface="Arial" panose="020B0604020202020204" pitchFamily="34" charset="0"/>
                <a:cs typeface="Arial" panose="020B0604020202020204" pitchFamily="34" charset="0"/>
              </a:defRPr>
            </a:lvl1pPr>
          </a:lstStyle>
          <a:p>
            <a:endParaRPr lang="en-US" dirty="0"/>
          </a:p>
        </p:txBody>
      </p:sp>
      <p:sp>
        <p:nvSpPr>
          <p:cNvPr id="6" name="Text Placeholder 16">
            <a:extLst>
              <a:ext uri="{FF2B5EF4-FFF2-40B4-BE49-F238E27FC236}">
                <a16:creationId xmlns:a16="http://schemas.microsoft.com/office/drawing/2014/main" id="{3F70B5DF-0D17-A3D2-C1F2-10C003B8A13F}"/>
              </a:ext>
            </a:extLst>
          </p:cNvPr>
          <p:cNvSpPr>
            <a:spLocks noGrp="1"/>
          </p:cNvSpPr>
          <p:nvPr>
            <p:ph type="body" sz="quarter" idx="12" hasCustomPrompt="1"/>
          </p:nvPr>
        </p:nvSpPr>
        <p:spPr>
          <a:xfrm>
            <a:off x="500829" y="5980827"/>
            <a:ext cx="9397551" cy="720000"/>
          </a:xfrm>
          <a:prstGeom prst="rect">
            <a:avLst/>
          </a:prstGeom>
        </p:spPr>
        <p:txBody>
          <a:bodyPr numCol="2" anchor="t">
            <a:noAutofit/>
          </a:bodyPr>
          <a:lstStyle>
            <a:lvl1pPr marL="0" indent="0">
              <a:lnSpc>
                <a:spcPct val="100000"/>
              </a:lnSpc>
              <a:spcBef>
                <a:spcPts val="0"/>
              </a:spcBef>
              <a:buNone/>
              <a:defRPr sz="800">
                <a:solidFill>
                  <a:schemeClr val="accent4">
                    <a:lumMod val="25000"/>
                  </a:schemeClr>
                </a:solidFill>
                <a:latin typeface="Arial" panose="020B0604020202020204" pitchFamily="34" charset="0"/>
                <a:cs typeface="Arial" panose="020B0604020202020204" pitchFamily="34" charset="0"/>
              </a:defRPr>
            </a:lvl1pPr>
          </a:lstStyle>
          <a:p>
            <a:pPr lvl="0"/>
            <a:r>
              <a:rPr lang="en-US" dirty="0"/>
              <a:t>References</a:t>
            </a:r>
          </a:p>
        </p:txBody>
      </p:sp>
      <p:sp>
        <p:nvSpPr>
          <p:cNvPr id="7" name="Text Placeholder 12">
            <a:extLst>
              <a:ext uri="{FF2B5EF4-FFF2-40B4-BE49-F238E27FC236}">
                <a16:creationId xmlns:a16="http://schemas.microsoft.com/office/drawing/2014/main" id="{114646ED-F6C4-1555-6D5F-17BECB13CFEC}"/>
              </a:ext>
            </a:extLst>
          </p:cNvPr>
          <p:cNvSpPr>
            <a:spLocks noGrp="1"/>
          </p:cNvSpPr>
          <p:nvPr>
            <p:ph type="body" sz="quarter" idx="10"/>
          </p:nvPr>
        </p:nvSpPr>
        <p:spPr>
          <a:xfrm>
            <a:off x="500828" y="1942553"/>
            <a:ext cx="5344758" cy="3331749"/>
          </a:xfrm>
          <a:prstGeom prst="rect">
            <a:avLst/>
          </a:prstGeom>
        </p:spPr>
        <p:txBody>
          <a:bodyPr>
            <a:noAutofit/>
          </a:bodyPr>
          <a:lstStyle>
            <a:lvl1pPr marL="285750" indent="-285750">
              <a:lnSpc>
                <a:spcPct val="100000"/>
              </a:lnSpc>
              <a:spcBef>
                <a:spcPts val="1200"/>
              </a:spcBef>
              <a:spcAft>
                <a:spcPts val="600"/>
              </a:spcAft>
              <a:buFont typeface="Arial" panose="020B0604020202020204" pitchFamily="34" charset="0"/>
              <a:buChar char="•"/>
              <a:defRPr sz="1600">
                <a:solidFill>
                  <a:schemeClr val="accent4">
                    <a:lumMod val="25000"/>
                  </a:schemeClr>
                </a:solidFill>
                <a:latin typeface="Arial" panose="020B0604020202020204" pitchFamily="34" charset="0"/>
                <a:cs typeface="Arial" panose="020B0604020202020204" pitchFamily="34" charset="0"/>
              </a:defRPr>
            </a:lvl1pPr>
            <a:lvl2pPr>
              <a:defRPr sz="1600"/>
            </a:lvl2pPr>
          </a:lstStyle>
          <a:p>
            <a:pPr lvl="0"/>
            <a:endParaRPr lang="en-US" dirty="0"/>
          </a:p>
          <a:p>
            <a:pPr lvl="1"/>
            <a:endParaRPr lang="en-US" dirty="0"/>
          </a:p>
        </p:txBody>
      </p:sp>
    </p:spTree>
    <p:extLst>
      <p:ext uri="{BB962C8B-B14F-4D97-AF65-F5344CB8AC3E}">
        <p14:creationId xmlns:p14="http://schemas.microsoft.com/office/powerpoint/2010/main" val="17706675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Goal/Discussion topics">
    <p:spTree>
      <p:nvGrpSpPr>
        <p:cNvPr id="1" name=""/>
        <p:cNvGrpSpPr/>
        <p:nvPr/>
      </p:nvGrpSpPr>
      <p:grpSpPr>
        <a:xfrm>
          <a:off x="0" y="0"/>
          <a:ext cx="0" cy="0"/>
          <a:chOff x="0" y="0"/>
          <a:chExt cx="0" cy="0"/>
        </a:xfrm>
      </p:grpSpPr>
      <p:pic>
        <p:nvPicPr>
          <p:cNvPr id="4" name="Picture 3" descr="A close-up of a wallpaper&#10;&#10;AI-generated content may be incorrect.">
            <a:extLst>
              <a:ext uri="{FF2B5EF4-FFF2-40B4-BE49-F238E27FC236}">
                <a16:creationId xmlns:a16="http://schemas.microsoft.com/office/drawing/2014/main" id="{86E67908-2A8B-A69A-284D-CD62A1D6E2B4}"/>
              </a:ext>
            </a:extLst>
          </p:cNvPr>
          <p:cNvPicPr>
            <a:picLocks noChangeAspect="1"/>
          </p:cNvPicPr>
          <p:nvPr userDrawn="1"/>
        </p:nvPicPr>
        <p:blipFill>
          <a:blip r:embed="rId2">
            <a:alphaModFix amt="61000"/>
            <a:extLst>
              <a:ext uri="{28A0092B-C50C-407E-A947-70E740481C1C}">
                <a14:useLocalDpi xmlns:a14="http://schemas.microsoft.com/office/drawing/2010/main" val="0"/>
              </a:ext>
            </a:extLst>
          </a:blip>
          <a:srcRect l="231" t="6419" r="355" b="24050"/>
          <a:stretch>
            <a:fillRect/>
          </a:stretch>
        </p:blipFill>
        <p:spPr>
          <a:xfrm>
            <a:off x="500829" y="1938670"/>
            <a:ext cx="5319059" cy="2092626"/>
          </a:xfrm>
          <a:custGeom>
            <a:avLst/>
            <a:gdLst>
              <a:gd name="connsiteX0" fmla="*/ 137758 w 5319059"/>
              <a:gd name="connsiteY0" fmla="*/ 0 h 2092626"/>
              <a:gd name="connsiteX1" fmla="*/ 5181301 w 5319059"/>
              <a:gd name="connsiteY1" fmla="*/ 0 h 2092626"/>
              <a:gd name="connsiteX2" fmla="*/ 5319059 w 5319059"/>
              <a:gd name="connsiteY2" fmla="*/ 137758 h 2092626"/>
              <a:gd name="connsiteX3" fmla="*/ 5319059 w 5319059"/>
              <a:gd name="connsiteY3" fmla="*/ 1954868 h 2092626"/>
              <a:gd name="connsiteX4" fmla="*/ 5181301 w 5319059"/>
              <a:gd name="connsiteY4" fmla="*/ 2092626 h 2092626"/>
              <a:gd name="connsiteX5" fmla="*/ 137758 w 5319059"/>
              <a:gd name="connsiteY5" fmla="*/ 2092626 h 2092626"/>
              <a:gd name="connsiteX6" fmla="*/ 0 w 5319059"/>
              <a:gd name="connsiteY6" fmla="*/ 1954868 h 2092626"/>
              <a:gd name="connsiteX7" fmla="*/ 0 w 5319059"/>
              <a:gd name="connsiteY7" fmla="*/ 137758 h 2092626"/>
              <a:gd name="connsiteX8" fmla="*/ 137758 w 5319059"/>
              <a:gd name="connsiteY8" fmla="*/ 0 h 209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9059" h="2092626">
                <a:moveTo>
                  <a:pt x="137758" y="0"/>
                </a:moveTo>
                <a:lnTo>
                  <a:pt x="5181301" y="0"/>
                </a:lnTo>
                <a:cubicBezTo>
                  <a:pt x="5257383" y="0"/>
                  <a:pt x="5319059" y="61676"/>
                  <a:pt x="5319059" y="137758"/>
                </a:cubicBezTo>
                <a:lnTo>
                  <a:pt x="5319059" y="1954868"/>
                </a:lnTo>
                <a:cubicBezTo>
                  <a:pt x="5319059" y="2030950"/>
                  <a:pt x="5257383" y="2092626"/>
                  <a:pt x="5181301" y="2092626"/>
                </a:cubicBezTo>
                <a:lnTo>
                  <a:pt x="137758" y="2092626"/>
                </a:lnTo>
                <a:cubicBezTo>
                  <a:pt x="61676" y="2092626"/>
                  <a:pt x="0" y="2030950"/>
                  <a:pt x="0" y="1954868"/>
                </a:cubicBezTo>
                <a:lnTo>
                  <a:pt x="0" y="137758"/>
                </a:lnTo>
                <a:cubicBezTo>
                  <a:pt x="0" y="61676"/>
                  <a:pt x="61676" y="0"/>
                  <a:pt x="137758" y="0"/>
                </a:cubicBezTo>
                <a:close/>
              </a:path>
            </a:pathLst>
          </a:custGeom>
        </p:spPr>
      </p:pic>
      <p:sp>
        <p:nvSpPr>
          <p:cNvPr id="3" name="Rectangle 2">
            <a:extLst>
              <a:ext uri="{FF2B5EF4-FFF2-40B4-BE49-F238E27FC236}">
                <a16:creationId xmlns:a16="http://schemas.microsoft.com/office/drawing/2014/main" id="{8E59D9BD-9419-F05A-9EEF-22053B9BF1F3}"/>
              </a:ext>
            </a:extLst>
          </p:cNvPr>
          <p:cNvSpPr/>
          <p:nvPr userDrawn="1"/>
        </p:nvSpPr>
        <p:spPr>
          <a:xfrm>
            <a:off x="6096000" y="0"/>
            <a:ext cx="6096000" cy="6857999"/>
          </a:xfrm>
          <a:prstGeom prst="rect">
            <a:avLst/>
          </a:prstGeom>
          <a:solidFill>
            <a:srgbClr val="F2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92D80D7-B1D8-99A0-B198-FB5BF435B2CB}"/>
              </a:ext>
            </a:extLst>
          </p:cNvPr>
          <p:cNvSpPr>
            <a:spLocks noGrp="1" noRot="1" noMove="1" noResize="1" noEditPoints="1" noAdjustHandles="1" noChangeArrowheads="1" noChangeShapeType="1"/>
          </p:cNvSpPr>
          <p:nvPr userDrawn="1"/>
        </p:nvSpPr>
        <p:spPr>
          <a:xfrm>
            <a:off x="0" y="-1"/>
            <a:ext cx="12192000" cy="14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F9D465B-50D7-F041-9744-C9FC749DC365}"/>
              </a:ext>
            </a:extLst>
          </p:cNvPr>
          <p:cNvSpPr>
            <a:spLocks noGrp="1"/>
          </p:cNvSpPr>
          <p:nvPr>
            <p:ph type="title"/>
          </p:nvPr>
        </p:nvSpPr>
        <p:spPr>
          <a:xfrm>
            <a:off x="500828" y="1"/>
            <a:ext cx="9290056" cy="1439998"/>
          </a:xfrm>
          <a:prstGeom prst="rect">
            <a:avLst/>
          </a:prstGeom>
        </p:spPr>
        <p:txBody>
          <a:bodyPr anchor="ctr"/>
          <a:lstStyle>
            <a:lvl1pPr>
              <a:defRPr sz="3200" b="1" i="0">
                <a:solidFill>
                  <a:schemeClr val="accent6"/>
                </a:solidFill>
                <a:latin typeface="Arial" panose="020B0604020202020204" pitchFamily="34" charset="0"/>
                <a:cs typeface="Arial" panose="020B0604020202020204" pitchFamily="34" charset="0"/>
              </a:defRPr>
            </a:lvl1pPr>
          </a:lstStyle>
          <a:p>
            <a:endParaRPr lang="en-US" dirty="0"/>
          </a:p>
        </p:txBody>
      </p:sp>
      <p:sp>
        <p:nvSpPr>
          <p:cNvPr id="15" name="Picture Placeholder 14">
            <a:extLst>
              <a:ext uri="{FF2B5EF4-FFF2-40B4-BE49-F238E27FC236}">
                <a16:creationId xmlns:a16="http://schemas.microsoft.com/office/drawing/2014/main" id="{6107435D-A974-270C-846A-1BAD9FB95A1B}"/>
              </a:ext>
            </a:extLst>
          </p:cNvPr>
          <p:cNvSpPr>
            <a:spLocks noGrp="1"/>
          </p:cNvSpPr>
          <p:nvPr>
            <p:ph type="pic" sz="quarter" idx="11"/>
          </p:nvPr>
        </p:nvSpPr>
        <p:spPr>
          <a:xfrm>
            <a:off x="6346412" y="1942552"/>
            <a:ext cx="5344759" cy="3331750"/>
          </a:xfrm>
          <a:prstGeom prst="rect">
            <a:avLst/>
          </a:prstGeom>
        </p:spPr>
        <p:txBody>
          <a:bodyPr/>
          <a:lstStyle>
            <a:lvl1pPr marL="0" indent="0">
              <a:buNone/>
              <a:defRPr sz="1800">
                <a:solidFill>
                  <a:schemeClr val="accent4">
                    <a:lumMod val="50000"/>
                  </a:schemeClr>
                </a:solidFill>
                <a:latin typeface="Arial" panose="020B0604020202020204" pitchFamily="34" charset="0"/>
                <a:cs typeface="Arial" panose="020B0604020202020204" pitchFamily="34" charset="0"/>
              </a:defRPr>
            </a:lvl1pPr>
          </a:lstStyle>
          <a:p>
            <a:endParaRPr lang="en-US" dirty="0"/>
          </a:p>
        </p:txBody>
      </p:sp>
      <p:sp>
        <p:nvSpPr>
          <p:cNvPr id="7" name="Text Placeholder 12">
            <a:extLst>
              <a:ext uri="{FF2B5EF4-FFF2-40B4-BE49-F238E27FC236}">
                <a16:creationId xmlns:a16="http://schemas.microsoft.com/office/drawing/2014/main" id="{114646ED-F6C4-1555-6D5F-17BECB13CFEC}"/>
              </a:ext>
            </a:extLst>
          </p:cNvPr>
          <p:cNvSpPr>
            <a:spLocks noGrp="1"/>
          </p:cNvSpPr>
          <p:nvPr>
            <p:ph type="body" sz="quarter" idx="10"/>
          </p:nvPr>
        </p:nvSpPr>
        <p:spPr>
          <a:xfrm>
            <a:off x="808890" y="2221852"/>
            <a:ext cx="4705109" cy="1569660"/>
          </a:xfrm>
          <a:prstGeom prst="rect">
            <a:avLst/>
          </a:prstGeom>
        </p:spPr>
        <p:txBody>
          <a:bodyPr>
            <a:noAutofit/>
          </a:bodyPr>
          <a:lstStyle>
            <a:lvl1pPr marL="0" indent="0">
              <a:lnSpc>
                <a:spcPct val="100000"/>
              </a:lnSpc>
              <a:spcBef>
                <a:spcPts val="0"/>
              </a:spcBef>
              <a:spcAft>
                <a:spcPts val="0"/>
              </a:spcAft>
              <a:buFont typeface="Arial" panose="020B0604020202020204" pitchFamily="34" charset="0"/>
              <a:buNone/>
              <a:defRPr sz="160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2" name="Text Placeholder 2">
            <a:extLst>
              <a:ext uri="{FF2B5EF4-FFF2-40B4-BE49-F238E27FC236}">
                <a16:creationId xmlns:a16="http://schemas.microsoft.com/office/drawing/2014/main" id="{AB3995EC-AF7D-250E-DCCA-3473081B52F8}"/>
              </a:ext>
            </a:extLst>
          </p:cNvPr>
          <p:cNvSpPr>
            <a:spLocks noGrp="1"/>
          </p:cNvSpPr>
          <p:nvPr>
            <p:ph type="body" sz="quarter" idx="13"/>
          </p:nvPr>
        </p:nvSpPr>
        <p:spPr>
          <a:xfrm>
            <a:off x="1195752" y="4428867"/>
            <a:ext cx="4318247" cy="2092626"/>
          </a:xfrm>
        </p:spPr>
        <p:txBody>
          <a:bodyPr>
            <a:normAutofit/>
          </a:bodyPr>
          <a:lstStyle>
            <a:lvl1pPr>
              <a:defRPr sz="1600"/>
            </a:lvl1pPr>
          </a:lstStyle>
          <a:p>
            <a:pPr marL="0" indent="0">
              <a:buNone/>
            </a:pPr>
            <a:r>
              <a:rPr lang="en-GB" b="1" noProof="0" dirty="0">
                <a:solidFill>
                  <a:schemeClr val="tx1"/>
                </a:solidFill>
              </a:rPr>
              <a:t>Discussion topics</a:t>
            </a:r>
          </a:p>
          <a:p>
            <a:r>
              <a:rPr lang="en-GB" noProof="0" dirty="0"/>
              <a:t>Governing policy context</a:t>
            </a:r>
          </a:p>
          <a:p>
            <a:r>
              <a:rPr lang="en-GB" noProof="0" dirty="0"/>
              <a:t>Stakeholder engagement </a:t>
            </a:r>
          </a:p>
          <a:p>
            <a:r>
              <a:rPr lang="en-GB" noProof="0" dirty="0"/>
              <a:t>Programme governance and coordination </a:t>
            </a:r>
          </a:p>
          <a:p>
            <a:endParaRPr lang="en-GB" noProof="0" dirty="0"/>
          </a:p>
        </p:txBody>
      </p:sp>
      <p:pic>
        <p:nvPicPr>
          <p:cNvPr id="5" name="Picture 4" descr="A white and blue chat bubbles&#10;&#10;AI-generated content may be incorrect.">
            <a:extLst>
              <a:ext uri="{FF2B5EF4-FFF2-40B4-BE49-F238E27FC236}">
                <a16:creationId xmlns:a16="http://schemas.microsoft.com/office/drawing/2014/main" id="{1B3C5970-52A5-C5D0-862F-B11EA3D45E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761" y="3791511"/>
            <a:ext cx="1617592" cy="1617592"/>
          </a:xfrm>
          <a:prstGeom prst="rect">
            <a:avLst/>
          </a:prstGeom>
        </p:spPr>
      </p:pic>
    </p:spTree>
    <p:extLst>
      <p:ext uri="{BB962C8B-B14F-4D97-AF65-F5344CB8AC3E}">
        <p14:creationId xmlns:p14="http://schemas.microsoft.com/office/powerpoint/2010/main" val="1687780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 Slide - Double Line 50/5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59D9BD-9419-F05A-9EEF-22053B9BF1F3}"/>
              </a:ext>
            </a:extLst>
          </p:cNvPr>
          <p:cNvSpPr/>
          <p:nvPr userDrawn="1"/>
        </p:nvSpPr>
        <p:spPr>
          <a:xfrm>
            <a:off x="6096000" y="1"/>
            <a:ext cx="6096000" cy="6857999"/>
          </a:xfrm>
          <a:prstGeom prst="rect">
            <a:avLst/>
          </a:prstGeom>
          <a:solidFill>
            <a:srgbClr val="F2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92D80D7-B1D8-99A0-B198-FB5BF435B2CB}"/>
              </a:ext>
            </a:extLst>
          </p:cNvPr>
          <p:cNvSpPr>
            <a:spLocks noGrp="1" noRot="1" noMove="1" noResize="1" noEditPoints="1" noAdjustHandles="1" noChangeArrowheads="1" noChangeShapeType="1"/>
          </p:cNvSpPr>
          <p:nvPr userDrawn="1"/>
        </p:nvSpPr>
        <p:spPr>
          <a:xfrm>
            <a:off x="0" y="-1"/>
            <a:ext cx="12192000" cy="14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F9D465B-50D7-F041-9744-C9FC749DC365}"/>
              </a:ext>
            </a:extLst>
          </p:cNvPr>
          <p:cNvSpPr>
            <a:spLocks noGrp="1"/>
          </p:cNvSpPr>
          <p:nvPr>
            <p:ph type="title"/>
          </p:nvPr>
        </p:nvSpPr>
        <p:spPr>
          <a:xfrm>
            <a:off x="500828" y="1"/>
            <a:ext cx="9290056" cy="1439998"/>
          </a:xfrm>
          <a:prstGeom prst="rect">
            <a:avLst/>
          </a:prstGeom>
        </p:spPr>
        <p:txBody>
          <a:bodyPr anchor="ctr"/>
          <a:lstStyle>
            <a:lvl1pPr>
              <a:defRPr sz="3200" b="1" i="0">
                <a:solidFill>
                  <a:schemeClr val="accent6"/>
                </a:solidFill>
                <a:latin typeface="Arial" panose="020B0604020202020204" pitchFamily="34" charset="0"/>
                <a:cs typeface="Arial" panose="020B0604020202020204" pitchFamily="34" charset="0"/>
              </a:defRPr>
            </a:lvl1pPr>
          </a:lstStyle>
          <a:p>
            <a:endParaRPr lang="en-US" dirty="0"/>
          </a:p>
        </p:txBody>
      </p:sp>
      <p:sp>
        <p:nvSpPr>
          <p:cNvPr id="6" name="Text Placeholder 16">
            <a:extLst>
              <a:ext uri="{FF2B5EF4-FFF2-40B4-BE49-F238E27FC236}">
                <a16:creationId xmlns:a16="http://schemas.microsoft.com/office/drawing/2014/main" id="{3F70B5DF-0D17-A3D2-C1F2-10C003B8A13F}"/>
              </a:ext>
            </a:extLst>
          </p:cNvPr>
          <p:cNvSpPr>
            <a:spLocks noGrp="1"/>
          </p:cNvSpPr>
          <p:nvPr>
            <p:ph type="body" sz="quarter" idx="12" hasCustomPrompt="1"/>
          </p:nvPr>
        </p:nvSpPr>
        <p:spPr>
          <a:xfrm>
            <a:off x="500829" y="5980827"/>
            <a:ext cx="9397551" cy="720000"/>
          </a:xfrm>
          <a:prstGeom prst="rect">
            <a:avLst/>
          </a:prstGeom>
        </p:spPr>
        <p:txBody>
          <a:bodyPr numCol="2" anchor="t">
            <a:noAutofit/>
          </a:bodyPr>
          <a:lstStyle>
            <a:lvl1pPr marL="0" indent="0">
              <a:lnSpc>
                <a:spcPct val="100000"/>
              </a:lnSpc>
              <a:spcBef>
                <a:spcPts val="0"/>
              </a:spcBef>
              <a:buNone/>
              <a:defRPr sz="800">
                <a:solidFill>
                  <a:schemeClr val="accent4">
                    <a:lumMod val="25000"/>
                  </a:schemeClr>
                </a:solidFill>
                <a:latin typeface="Arial" panose="020B0604020202020204" pitchFamily="34" charset="0"/>
                <a:cs typeface="Arial" panose="020B0604020202020204" pitchFamily="34" charset="0"/>
              </a:defRPr>
            </a:lvl1pPr>
          </a:lstStyle>
          <a:p>
            <a:pPr lvl="0"/>
            <a:r>
              <a:rPr lang="en-US" dirty="0"/>
              <a:t>References</a:t>
            </a:r>
          </a:p>
        </p:txBody>
      </p:sp>
      <p:sp>
        <p:nvSpPr>
          <p:cNvPr id="2" name="Text Placeholder 12">
            <a:extLst>
              <a:ext uri="{FF2B5EF4-FFF2-40B4-BE49-F238E27FC236}">
                <a16:creationId xmlns:a16="http://schemas.microsoft.com/office/drawing/2014/main" id="{DE60BB6F-5EA0-4EA8-1D74-461A4E46B38E}"/>
              </a:ext>
            </a:extLst>
          </p:cNvPr>
          <p:cNvSpPr>
            <a:spLocks noGrp="1"/>
          </p:cNvSpPr>
          <p:nvPr>
            <p:ph type="body" sz="quarter" idx="10"/>
          </p:nvPr>
        </p:nvSpPr>
        <p:spPr>
          <a:xfrm>
            <a:off x="500828" y="1942553"/>
            <a:ext cx="5344758" cy="3655359"/>
          </a:xfrm>
          <a:prstGeom prst="rect">
            <a:avLst/>
          </a:prstGeom>
        </p:spPr>
        <p:txBody>
          <a:bodyPr>
            <a:noAutofit/>
          </a:bodyPr>
          <a:lstStyle>
            <a:lvl1pPr marL="0" indent="0">
              <a:lnSpc>
                <a:spcPct val="100000"/>
              </a:lnSpc>
              <a:spcBef>
                <a:spcPts val="1200"/>
              </a:spcBef>
              <a:spcAft>
                <a:spcPts val="600"/>
              </a:spcAft>
              <a:buNone/>
              <a:defRPr sz="16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4" name="Text Placeholder 12">
            <a:extLst>
              <a:ext uri="{FF2B5EF4-FFF2-40B4-BE49-F238E27FC236}">
                <a16:creationId xmlns:a16="http://schemas.microsoft.com/office/drawing/2014/main" id="{4C576588-84A0-1918-01D4-0FFFE27B7531}"/>
              </a:ext>
            </a:extLst>
          </p:cNvPr>
          <p:cNvSpPr>
            <a:spLocks noGrp="1"/>
          </p:cNvSpPr>
          <p:nvPr>
            <p:ph type="body" sz="quarter" idx="13"/>
          </p:nvPr>
        </p:nvSpPr>
        <p:spPr>
          <a:xfrm>
            <a:off x="6344067" y="1942553"/>
            <a:ext cx="5344758" cy="3655359"/>
          </a:xfrm>
          <a:prstGeom prst="rect">
            <a:avLst/>
          </a:prstGeom>
        </p:spPr>
        <p:txBody>
          <a:bodyPr>
            <a:noAutofit/>
          </a:bodyPr>
          <a:lstStyle>
            <a:lvl1pPr marL="0" indent="0">
              <a:lnSpc>
                <a:spcPct val="100000"/>
              </a:lnSpc>
              <a:spcBef>
                <a:spcPts val="1200"/>
              </a:spcBef>
              <a:spcAft>
                <a:spcPts val="600"/>
              </a:spcAft>
              <a:buNone/>
              <a:defRPr sz="16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41690566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Double Line - Blank-50/5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59D9BD-9419-F05A-9EEF-22053B9BF1F3}"/>
              </a:ext>
            </a:extLst>
          </p:cNvPr>
          <p:cNvSpPr/>
          <p:nvPr userDrawn="1"/>
        </p:nvSpPr>
        <p:spPr>
          <a:xfrm>
            <a:off x="6096000" y="1"/>
            <a:ext cx="6096000" cy="6857999"/>
          </a:xfrm>
          <a:prstGeom prst="rect">
            <a:avLst/>
          </a:prstGeom>
          <a:solidFill>
            <a:srgbClr val="F2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92D80D7-B1D8-99A0-B198-FB5BF435B2CB}"/>
              </a:ext>
            </a:extLst>
          </p:cNvPr>
          <p:cNvSpPr>
            <a:spLocks noGrp="1" noRot="1" noMove="1" noResize="1" noEditPoints="1" noAdjustHandles="1" noChangeArrowheads="1" noChangeShapeType="1"/>
          </p:cNvSpPr>
          <p:nvPr userDrawn="1"/>
        </p:nvSpPr>
        <p:spPr>
          <a:xfrm>
            <a:off x="0" y="-1"/>
            <a:ext cx="12192000" cy="14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F9D465B-50D7-F041-9744-C9FC749DC365}"/>
              </a:ext>
            </a:extLst>
          </p:cNvPr>
          <p:cNvSpPr>
            <a:spLocks noGrp="1"/>
          </p:cNvSpPr>
          <p:nvPr>
            <p:ph type="title"/>
          </p:nvPr>
        </p:nvSpPr>
        <p:spPr>
          <a:xfrm>
            <a:off x="500828" y="1"/>
            <a:ext cx="9290056" cy="1439998"/>
          </a:xfrm>
          <a:prstGeom prst="rect">
            <a:avLst/>
          </a:prstGeom>
        </p:spPr>
        <p:txBody>
          <a:bodyPr anchor="ctr"/>
          <a:lstStyle>
            <a:lvl1pPr>
              <a:defRPr sz="3200" b="1" i="0">
                <a:solidFill>
                  <a:schemeClr val="accent6"/>
                </a:solidFill>
                <a:latin typeface="Arial" panose="020B0604020202020204" pitchFamily="34" charset="0"/>
                <a:cs typeface="Arial" panose="020B0604020202020204" pitchFamily="34" charset="0"/>
              </a:defRPr>
            </a:lvl1pPr>
          </a:lstStyle>
          <a:p>
            <a:endParaRPr lang="en-US" dirty="0"/>
          </a:p>
        </p:txBody>
      </p:sp>
      <p:sp>
        <p:nvSpPr>
          <p:cNvPr id="6" name="Text Placeholder 16">
            <a:extLst>
              <a:ext uri="{FF2B5EF4-FFF2-40B4-BE49-F238E27FC236}">
                <a16:creationId xmlns:a16="http://schemas.microsoft.com/office/drawing/2014/main" id="{3F70B5DF-0D17-A3D2-C1F2-10C003B8A13F}"/>
              </a:ext>
            </a:extLst>
          </p:cNvPr>
          <p:cNvSpPr>
            <a:spLocks noGrp="1"/>
          </p:cNvSpPr>
          <p:nvPr>
            <p:ph type="body" sz="quarter" idx="12" hasCustomPrompt="1"/>
          </p:nvPr>
        </p:nvSpPr>
        <p:spPr>
          <a:xfrm>
            <a:off x="500829" y="5980827"/>
            <a:ext cx="9397551" cy="720000"/>
          </a:xfrm>
          <a:prstGeom prst="rect">
            <a:avLst/>
          </a:prstGeom>
        </p:spPr>
        <p:txBody>
          <a:bodyPr numCol="2" anchor="t">
            <a:noAutofit/>
          </a:bodyPr>
          <a:lstStyle>
            <a:lvl1pPr marL="0" indent="0">
              <a:lnSpc>
                <a:spcPct val="100000"/>
              </a:lnSpc>
              <a:spcBef>
                <a:spcPts val="0"/>
              </a:spcBef>
              <a:buNone/>
              <a:defRPr sz="800">
                <a:solidFill>
                  <a:schemeClr val="accent4">
                    <a:lumMod val="25000"/>
                  </a:schemeClr>
                </a:solidFill>
                <a:latin typeface="Arial" panose="020B0604020202020204" pitchFamily="34" charset="0"/>
                <a:cs typeface="Arial" panose="020B0604020202020204" pitchFamily="34" charset="0"/>
              </a:defRPr>
            </a:lvl1pPr>
          </a:lstStyle>
          <a:p>
            <a:pPr lvl="0"/>
            <a:r>
              <a:rPr lang="en-US" dirty="0"/>
              <a:t>References</a:t>
            </a:r>
          </a:p>
        </p:txBody>
      </p:sp>
    </p:spTree>
    <p:extLst>
      <p:ext uri="{BB962C8B-B14F-4D97-AF65-F5344CB8AC3E}">
        <p14:creationId xmlns:p14="http://schemas.microsoft.com/office/powerpoint/2010/main" val="2492967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ouble Line Head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2B338-3A8E-5A36-2F07-C3FDDD729F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1145" y="6147000"/>
            <a:ext cx="1608750" cy="540000"/>
          </a:xfrm>
          <a:prstGeom prst="rect">
            <a:avLst/>
          </a:prstGeom>
        </p:spPr>
      </p:pic>
      <p:sp>
        <p:nvSpPr>
          <p:cNvPr id="8" name="Rectangle 7">
            <a:extLst>
              <a:ext uri="{FF2B5EF4-FFF2-40B4-BE49-F238E27FC236}">
                <a16:creationId xmlns:a16="http://schemas.microsoft.com/office/drawing/2014/main" id="{792D80D7-B1D8-99A0-B198-FB5BF435B2CB}"/>
              </a:ext>
            </a:extLst>
          </p:cNvPr>
          <p:cNvSpPr>
            <a:spLocks noGrp="1" noRot="1" noMove="1" noResize="1" noEditPoints="1" noAdjustHandles="1" noChangeArrowheads="1" noChangeShapeType="1"/>
          </p:cNvSpPr>
          <p:nvPr userDrawn="1"/>
        </p:nvSpPr>
        <p:spPr>
          <a:xfrm>
            <a:off x="0" y="-1"/>
            <a:ext cx="12192000" cy="14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F9D465B-50D7-F041-9744-C9FC749DC365}"/>
              </a:ext>
            </a:extLst>
          </p:cNvPr>
          <p:cNvSpPr>
            <a:spLocks noGrp="1"/>
          </p:cNvSpPr>
          <p:nvPr>
            <p:ph type="title"/>
          </p:nvPr>
        </p:nvSpPr>
        <p:spPr>
          <a:xfrm>
            <a:off x="500828" y="1"/>
            <a:ext cx="9290056" cy="1439998"/>
          </a:xfrm>
          <a:prstGeom prst="rect">
            <a:avLst/>
          </a:prstGeom>
        </p:spPr>
        <p:txBody>
          <a:bodyPr anchor="ctr"/>
          <a:lstStyle>
            <a:lvl1pPr>
              <a:defRPr sz="3200" b="1" i="0">
                <a:solidFill>
                  <a:schemeClr val="accent6"/>
                </a:solidFill>
                <a:latin typeface="Arial" panose="020B0604020202020204" pitchFamily="34" charset="0"/>
                <a:cs typeface="Arial" panose="020B0604020202020204" pitchFamily="34" charset="0"/>
              </a:defRPr>
            </a:lvl1pPr>
          </a:lstStyle>
          <a:p>
            <a:endParaRPr lang="en-US" dirty="0"/>
          </a:p>
        </p:txBody>
      </p:sp>
      <p:sp>
        <p:nvSpPr>
          <p:cNvPr id="5" name="Text Placeholder 12">
            <a:extLst>
              <a:ext uri="{FF2B5EF4-FFF2-40B4-BE49-F238E27FC236}">
                <a16:creationId xmlns:a16="http://schemas.microsoft.com/office/drawing/2014/main" id="{3076A5D4-B19C-262A-F322-18CD64ADAA87}"/>
              </a:ext>
            </a:extLst>
          </p:cNvPr>
          <p:cNvSpPr>
            <a:spLocks noGrp="1"/>
          </p:cNvSpPr>
          <p:nvPr>
            <p:ph type="body" sz="quarter" idx="10" hasCustomPrompt="1"/>
          </p:nvPr>
        </p:nvSpPr>
        <p:spPr>
          <a:xfrm>
            <a:off x="500827" y="1942554"/>
            <a:ext cx="5344758" cy="3655358"/>
          </a:xfrm>
          <a:prstGeom prst="rect">
            <a:avLst/>
          </a:prstGeom>
        </p:spPr>
        <p:txBody>
          <a:bodyPr>
            <a:noAutofit/>
          </a:bodyPr>
          <a:lstStyle>
            <a:lvl1pPr marL="285750" indent="-285750">
              <a:lnSpc>
                <a:spcPct val="100000"/>
              </a:lnSpc>
              <a:spcBef>
                <a:spcPts val="1200"/>
              </a:spcBef>
              <a:spcAft>
                <a:spcPts val="600"/>
              </a:spcAft>
              <a:buFont typeface="Arial" panose="020B0604020202020204" pitchFamily="34" charset="0"/>
              <a:buChar char="•"/>
              <a:defRPr sz="1600">
                <a:solidFill>
                  <a:srgbClr val="444444"/>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1600"/>
            </a:lvl2pPr>
          </a:lstStyle>
          <a:p>
            <a:pPr lvl="0"/>
            <a:r>
              <a:rPr lang="en-US" dirty="0"/>
              <a:t>Click to add text</a:t>
            </a:r>
          </a:p>
          <a:p>
            <a:pPr lvl="1"/>
            <a:r>
              <a:rPr lang="en-US" dirty="0"/>
              <a:t>Click to add text</a:t>
            </a:r>
          </a:p>
        </p:txBody>
      </p:sp>
      <p:sp>
        <p:nvSpPr>
          <p:cNvPr id="3" name="Text Placeholder 16">
            <a:extLst>
              <a:ext uri="{FF2B5EF4-FFF2-40B4-BE49-F238E27FC236}">
                <a16:creationId xmlns:a16="http://schemas.microsoft.com/office/drawing/2014/main" id="{6939C8F7-8CDA-CF84-0BC0-C4DD6216D90F}"/>
              </a:ext>
            </a:extLst>
          </p:cNvPr>
          <p:cNvSpPr>
            <a:spLocks noGrp="1"/>
          </p:cNvSpPr>
          <p:nvPr>
            <p:ph type="body" sz="quarter" idx="12" hasCustomPrompt="1"/>
          </p:nvPr>
        </p:nvSpPr>
        <p:spPr>
          <a:xfrm>
            <a:off x="500829" y="5980827"/>
            <a:ext cx="9397551" cy="720000"/>
          </a:xfrm>
          <a:prstGeom prst="rect">
            <a:avLst/>
          </a:prstGeom>
        </p:spPr>
        <p:txBody>
          <a:bodyPr numCol="2" anchor="t">
            <a:noAutofit/>
          </a:bodyPr>
          <a:lstStyle>
            <a:lvl1pPr marL="0" indent="0">
              <a:lnSpc>
                <a:spcPct val="100000"/>
              </a:lnSpc>
              <a:spcBef>
                <a:spcPts val="0"/>
              </a:spcBef>
              <a:buNone/>
              <a:defRPr sz="800">
                <a:solidFill>
                  <a:schemeClr val="accent4">
                    <a:lumMod val="25000"/>
                  </a:schemeClr>
                </a:solidFill>
                <a:latin typeface="Arial" panose="020B0604020202020204" pitchFamily="34" charset="0"/>
                <a:cs typeface="Arial" panose="020B0604020202020204" pitchFamily="34" charset="0"/>
              </a:defRPr>
            </a:lvl1pPr>
          </a:lstStyle>
          <a:p>
            <a:pPr lvl="0"/>
            <a:r>
              <a:rPr lang="en-US" dirty="0"/>
              <a:t>References</a:t>
            </a:r>
          </a:p>
        </p:txBody>
      </p:sp>
      <p:sp>
        <p:nvSpPr>
          <p:cNvPr id="7" name="Text Placeholder 12">
            <a:extLst>
              <a:ext uri="{FF2B5EF4-FFF2-40B4-BE49-F238E27FC236}">
                <a16:creationId xmlns:a16="http://schemas.microsoft.com/office/drawing/2014/main" id="{A35A3357-3948-DA17-811A-ED47516ABCB9}"/>
              </a:ext>
            </a:extLst>
          </p:cNvPr>
          <p:cNvSpPr>
            <a:spLocks noGrp="1"/>
          </p:cNvSpPr>
          <p:nvPr>
            <p:ph type="body" sz="quarter" idx="13" hasCustomPrompt="1"/>
          </p:nvPr>
        </p:nvSpPr>
        <p:spPr>
          <a:xfrm>
            <a:off x="6344067" y="1942553"/>
            <a:ext cx="5344758" cy="3655359"/>
          </a:xfrm>
          <a:prstGeom prst="rect">
            <a:avLst/>
          </a:prstGeom>
        </p:spPr>
        <p:txBody>
          <a:bodyPr>
            <a:noAutofit/>
          </a:bodyPr>
          <a:lstStyle>
            <a:lvl1pPr marL="285750" indent="-285750">
              <a:lnSpc>
                <a:spcPct val="100000"/>
              </a:lnSpc>
              <a:spcBef>
                <a:spcPts val="1200"/>
              </a:spcBef>
              <a:spcAft>
                <a:spcPts val="600"/>
              </a:spcAft>
              <a:buFont typeface="Arial" panose="020B0604020202020204" pitchFamily="34" charset="0"/>
              <a:buChar char="•"/>
              <a:defRPr sz="1600">
                <a:solidFill>
                  <a:schemeClr val="accent4">
                    <a:lumMod val="25000"/>
                  </a:schemeClr>
                </a:solidFill>
                <a:latin typeface="Arial" panose="020B0604020202020204" pitchFamily="34" charset="0"/>
                <a:cs typeface="Arial" panose="020B0604020202020204" pitchFamily="34" charset="0"/>
              </a:defRPr>
            </a:lvl1pPr>
            <a:lvl2pPr>
              <a:defRPr sz="1600"/>
            </a:lvl2pPr>
          </a:lstStyle>
          <a:p>
            <a:pPr lvl="0"/>
            <a:r>
              <a:rPr lang="en-US" dirty="0"/>
              <a:t>Click to add text</a:t>
            </a:r>
          </a:p>
          <a:p>
            <a:pPr lvl="1"/>
            <a:r>
              <a:rPr lang="en-US" dirty="0"/>
              <a:t>Click to add text</a:t>
            </a:r>
          </a:p>
        </p:txBody>
      </p:sp>
    </p:spTree>
    <p:extLst>
      <p:ext uri="{BB962C8B-B14F-4D97-AF65-F5344CB8AC3E}">
        <p14:creationId xmlns:p14="http://schemas.microsoft.com/office/powerpoint/2010/main" val="4282091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ouble Line Heading">
    <p:spTree>
      <p:nvGrpSpPr>
        <p:cNvPr id="1" name=""/>
        <p:cNvGrpSpPr/>
        <p:nvPr/>
      </p:nvGrpSpPr>
      <p:grpSpPr>
        <a:xfrm>
          <a:off x="0" y="0"/>
          <a:ext cx="0" cy="0"/>
          <a:chOff x="0" y="0"/>
          <a:chExt cx="0" cy="0"/>
        </a:xfrm>
      </p:grpSpPr>
      <p:pic>
        <p:nvPicPr>
          <p:cNvPr id="2" name="Picture 1" descr="A close-up of a wallpaper&#10;&#10;AI-generated content may be incorrect.">
            <a:extLst>
              <a:ext uri="{FF2B5EF4-FFF2-40B4-BE49-F238E27FC236}">
                <a16:creationId xmlns:a16="http://schemas.microsoft.com/office/drawing/2014/main" id="{57324E11-4AF7-8CB4-D440-76556ECA3B20}"/>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r="50000"/>
          <a:stretch>
            <a:fillRect/>
          </a:stretch>
        </p:blipFill>
        <p:spPr>
          <a:xfrm>
            <a:off x="0" y="0"/>
            <a:ext cx="6096000" cy="6858000"/>
          </a:xfrm>
          <a:prstGeom prst="rect">
            <a:avLst/>
          </a:prstGeom>
        </p:spPr>
      </p:pic>
      <p:sp>
        <p:nvSpPr>
          <p:cNvPr id="8" name="Rectangle 7">
            <a:extLst>
              <a:ext uri="{FF2B5EF4-FFF2-40B4-BE49-F238E27FC236}">
                <a16:creationId xmlns:a16="http://schemas.microsoft.com/office/drawing/2014/main" id="{792D80D7-B1D8-99A0-B198-FB5BF435B2CB}"/>
              </a:ext>
            </a:extLst>
          </p:cNvPr>
          <p:cNvSpPr>
            <a:spLocks noGrp="1" noRot="1" noMove="1" noResize="1" noEditPoints="1" noAdjustHandles="1" noChangeArrowheads="1" noChangeShapeType="1"/>
          </p:cNvSpPr>
          <p:nvPr userDrawn="1"/>
        </p:nvSpPr>
        <p:spPr>
          <a:xfrm>
            <a:off x="0" y="-1"/>
            <a:ext cx="12192000" cy="14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F9D465B-50D7-F041-9744-C9FC749DC365}"/>
              </a:ext>
            </a:extLst>
          </p:cNvPr>
          <p:cNvSpPr>
            <a:spLocks noGrp="1"/>
          </p:cNvSpPr>
          <p:nvPr>
            <p:ph type="title"/>
          </p:nvPr>
        </p:nvSpPr>
        <p:spPr>
          <a:xfrm>
            <a:off x="500828" y="1"/>
            <a:ext cx="9290056" cy="1439998"/>
          </a:xfrm>
          <a:prstGeom prst="rect">
            <a:avLst/>
          </a:prstGeom>
        </p:spPr>
        <p:txBody>
          <a:bodyPr anchor="ctr"/>
          <a:lstStyle>
            <a:lvl1pPr>
              <a:defRPr sz="3200" b="1" i="0">
                <a:solidFill>
                  <a:schemeClr val="accent6"/>
                </a:solidFill>
                <a:latin typeface="Arial" panose="020B0604020202020204" pitchFamily="34" charset="0"/>
                <a:cs typeface="Arial" panose="020B0604020202020204" pitchFamily="34" charset="0"/>
              </a:defRPr>
            </a:lvl1pPr>
          </a:lstStyle>
          <a:p>
            <a:endParaRPr lang="en-US" dirty="0"/>
          </a:p>
        </p:txBody>
      </p:sp>
      <p:sp>
        <p:nvSpPr>
          <p:cNvPr id="5" name="Text Placeholder 12">
            <a:extLst>
              <a:ext uri="{FF2B5EF4-FFF2-40B4-BE49-F238E27FC236}">
                <a16:creationId xmlns:a16="http://schemas.microsoft.com/office/drawing/2014/main" id="{3076A5D4-B19C-262A-F322-18CD64ADAA87}"/>
              </a:ext>
            </a:extLst>
          </p:cNvPr>
          <p:cNvSpPr>
            <a:spLocks noGrp="1"/>
          </p:cNvSpPr>
          <p:nvPr>
            <p:ph type="body" sz="quarter" idx="10"/>
          </p:nvPr>
        </p:nvSpPr>
        <p:spPr>
          <a:xfrm>
            <a:off x="500827" y="1942554"/>
            <a:ext cx="5422301" cy="3725002"/>
          </a:xfrm>
          <a:prstGeom prst="rect">
            <a:avLst/>
          </a:prstGeom>
        </p:spPr>
        <p:txBody>
          <a:bodyPr>
            <a:noAutofit/>
          </a:bodyPr>
          <a:lstStyle>
            <a:lvl1pPr marL="0" indent="0">
              <a:lnSpc>
                <a:spcPct val="90000"/>
              </a:lnSpc>
              <a:spcBef>
                <a:spcPts val="0"/>
              </a:spcBef>
              <a:spcAft>
                <a:spcPts val="600"/>
              </a:spcAft>
              <a:buNone/>
              <a:defRPr sz="1600">
                <a:solidFill>
                  <a:srgbClr val="444444"/>
                </a:solidFill>
                <a:latin typeface="Arial" panose="020B0604020202020204" pitchFamily="34" charset="0"/>
                <a:cs typeface="Arial" panose="020B0604020202020204" pitchFamily="34" charset="0"/>
              </a:defRPr>
            </a:lvl1pPr>
          </a:lstStyle>
          <a:p>
            <a:pPr lvl="0"/>
            <a:endParaRPr lang="en-US" dirty="0"/>
          </a:p>
        </p:txBody>
      </p:sp>
      <p:sp>
        <p:nvSpPr>
          <p:cNvPr id="3" name="Text Placeholder 16">
            <a:extLst>
              <a:ext uri="{FF2B5EF4-FFF2-40B4-BE49-F238E27FC236}">
                <a16:creationId xmlns:a16="http://schemas.microsoft.com/office/drawing/2014/main" id="{6939C8F7-8CDA-CF84-0BC0-C4DD6216D90F}"/>
              </a:ext>
            </a:extLst>
          </p:cNvPr>
          <p:cNvSpPr>
            <a:spLocks noGrp="1"/>
          </p:cNvSpPr>
          <p:nvPr>
            <p:ph type="body" sz="quarter" idx="12" hasCustomPrompt="1"/>
          </p:nvPr>
        </p:nvSpPr>
        <p:spPr>
          <a:xfrm>
            <a:off x="500829" y="5980827"/>
            <a:ext cx="11249893" cy="720000"/>
          </a:xfrm>
          <a:prstGeom prst="rect">
            <a:avLst/>
          </a:prstGeom>
        </p:spPr>
        <p:txBody>
          <a:bodyPr numCol="2" anchor="t">
            <a:noAutofit/>
          </a:bodyPr>
          <a:lstStyle>
            <a:lvl1pPr marL="0" indent="0">
              <a:lnSpc>
                <a:spcPct val="100000"/>
              </a:lnSpc>
              <a:spcBef>
                <a:spcPts val="0"/>
              </a:spcBef>
              <a:buNone/>
              <a:defRPr sz="800">
                <a:solidFill>
                  <a:schemeClr val="accent4">
                    <a:lumMod val="25000"/>
                  </a:schemeClr>
                </a:solidFill>
                <a:latin typeface="Arial" panose="020B0604020202020204" pitchFamily="34" charset="0"/>
                <a:cs typeface="Arial" panose="020B0604020202020204" pitchFamily="34" charset="0"/>
              </a:defRPr>
            </a:lvl1pPr>
          </a:lstStyle>
          <a:p>
            <a:pPr lvl="0"/>
            <a:r>
              <a:rPr lang="en-US" dirty="0"/>
              <a:t>References</a:t>
            </a:r>
          </a:p>
        </p:txBody>
      </p:sp>
    </p:spTree>
    <p:extLst>
      <p:ext uri="{BB962C8B-B14F-4D97-AF65-F5344CB8AC3E}">
        <p14:creationId xmlns:p14="http://schemas.microsoft.com/office/powerpoint/2010/main" val="960829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473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descr="A close-up of a wallpaper&#10;&#10;AI-generated content may be incorrect.">
            <a:extLst>
              <a:ext uri="{FF2B5EF4-FFF2-40B4-BE49-F238E27FC236}">
                <a16:creationId xmlns:a16="http://schemas.microsoft.com/office/drawing/2014/main" id="{9EDF25FF-F795-83E2-C73B-E79A769D93B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8FA81BE6-42FE-EA5D-0752-BEFB24A549F6}"/>
              </a:ext>
            </a:extLst>
          </p:cNvPr>
          <p:cNvGrpSpPr>
            <a:grpSpLocks noGrp="1" noUngrp="1" noRot="1" noMove="1" noResize="1"/>
          </p:cNvGrpSpPr>
          <p:nvPr userDrawn="1"/>
        </p:nvGrpSpPr>
        <p:grpSpPr>
          <a:xfrm>
            <a:off x="732311" y="1352759"/>
            <a:ext cx="10727377" cy="4140000"/>
            <a:chOff x="732311" y="1352759"/>
            <a:chExt cx="10727377" cy="4140000"/>
          </a:xfrm>
        </p:grpSpPr>
        <p:sp>
          <p:nvSpPr>
            <p:cNvPr id="4" name="Rectangle 3">
              <a:extLst>
                <a:ext uri="{FF2B5EF4-FFF2-40B4-BE49-F238E27FC236}">
                  <a16:creationId xmlns:a16="http://schemas.microsoft.com/office/drawing/2014/main" id="{01743029-2EB6-670E-3228-F10A2D286B7A}"/>
                </a:ext>
              </a:extLst>
            </p:cNvPr>
            <p:cNvSpPr>
              <a:spLocks noGrp="1" noRot="1" noMove="1" noResize="1" noEditPoints="1" noAdjustHandles="1" noChangeArrowheads="1" noChangeShapeType="1"/>
            </p:cNvSpPr>
            <p:nvPr userDrawn="1"/>
          </p:nvSpPr>
          <p:spPr>
            <a:xfrm>
              <a:off x="5211820" y="1352759"/>
              <a:ext cx="6247868" cy="4140000"/>
            </a:xfrm>
            <a:prstGeom prst="rect">
              <a:avLst/>
            </a:prstGeom>
            <a:solidFill>
              <a:srgbClr val="18477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people in an office&#10;&#10;AI-generated content may be incorrect.">
              <a:extLst>
                <a:ext uri="{FF2B5EF4-FFF2-40B4-BE49-F238E27FC236}">
                  <a16:creationId xmlns:a16="http://schemas.microsoft.com/office/drawing/2014/main" id="{A020A352-2C92-167C-801D-41D524A0623E}"/>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l="7688" t="48" r="2077" b="-48"/>
            <a:stretch>
              <a:fillRect/>
            </a:stretch>
          </p:blipFill>
          <p:spPr>
            <a:xfrm>
              <a:off x="732311" y="1352759"/>
              <a:ext cx="4597047" cy="4139999"/>
            </a:xfrm>
            <a:prstGeom prst="rect">
              <a:avLst/>
            </a:prstGeom>
          </p:spPr>
        </p:pic>
      </p:grpSp>
      <p:sp>
        <p:nvSpPr>
          <p:cNvPr id="9" name="Text Placeholder 21">
            <a:extLst>
              <a:ext uri="{FF2B5EF4-FFF2-40B4-BE49-F238E27FC236}">
                <a16:creationId xmlns:a16="http://schemas.microsoft.com/office/drawing/2014/main" id="{DB5C6CA1-E99C-47DF-1568-B512A8421D29}"/>
              </a:ext>
            </a:extLst>
          </p:cNvPr>
          <p:cNvSpPr>
            <a:spLocks noGrp="1"/>
          </p:cNvSpPr>
          <p:nvPr userDrawn="1">
            <p:ph type="body" sz="quarter" idx="13" hasCustomPrompt="1"/>
          </p:nvPr>
        </p:nvSpPr>
        <p:spPr>
          <a:xfrm>
            <a:off x="5738406" y="2208460"/>
            <a:ext cx="5386332" cy="1194900"/>
          </a:xfrm>
          <a:prstGeom prst="rect">
            <a:avLst/>
          </a:prstGeom>
        </p:spPr>
        <p:txBody>
          <a:bodyPr anchor="t">
            <a:noAutofit/>
          </a:bodyPr>
          <a:lstStyle>
            <a:lvl1pPr marL="0" indent="0" algn="l">
              <a:buNone/>
              <a:defRPr sz="4000" b="1" i="0">
                <a:solidFill>
                  <a:schemeClr val="accent6"/>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dirty="0"/>
              <a:t>Implementation framework workshop</a:t>
            </a:r>
            <a:endParaRPr lang="en-US" dirty="0"/>
          </a:p>
        </p:txBody>
      </p:sp>
      <p:sp>
        <p:nvSpPr>
          <p:cNvPr id="11" name="Text Placeholder 21">
            <a:extLst>
              <a:ext uri="{FF2B5EF4-FFF2-40B4-BE49-F238E27FC236}">
                <a16:creationId xmlns:a16="http://schemas.microsoft.com/office/drawing/2014/main" id="{3CDBF89F-0E9C-4075-4596-596C230FE7A7}"/>
              </a:ext>
            </a:extLst>
          </p:cNvPr>
          <p:cNvSpPr>
            <a:spLocks noGrp="1"/>
          </p:cNvSpPr>
          <p:nvPr userDrawn="1">
            <p:ph type="body" sz="quarter" idx="15" hasCustomPrompt="1"/>
          </p:nvPr>
        </p:nvSpPr>
        <p:spPr>
          <a:xfrm>
            <a:off x="5726721" y="3615667"/>
            <a:ext cx="4624764" cy="583200"/>
          </a:xfrm>
          <a:prstGeom prst="rect">
            <a:avLst/>
          </a:prstGeom>
        </p:spPr>
        <p:txBody>
          <a:bodyPr anchor="ctr">
            <a:no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dirty="0"/>
              <a:t>Click to edit subtitle</a:t>
            </a:r>
            <a:endParaRPr lang="en-US" dirty="0"/>
          </a:p>
        </p:txBody>
      </p:sp>
      <p:sp>
        <p:nvSpPr>
          <p:cNvPr id="12" name="Text Placeholder 21">
            <a:extLst>
              <a:ext uri="{FF2B5EF4-FFF2-40B4-BE49-F238E27FC236}">
                <a16:creationId xmlns:a16="http://schemas.microsoft.com/office/drawing/2014/main" id="{F53DFAA3-6869-C98C-391E-B85AA6DAAA22}"/>
              </a:ext>
            </a:extLst>
          </p:cNvPr>
          <p:cNvSpPr>
            <a:spLocks noGrp="1"/>
          </p:cNvSpPr>
          <p:nvPr userDrawn="1">
            <p:ph type="body" sz="quarter" idx="16" hasCustomPrompt="1"/>
          </p:nvPr>
        </p:nvSpPr>
        <p:spPr>
          <a:xfrm>
            <a:off x="5738406" y="4393614"/>
            <a:ext cx="1716180" cy="376522"/>
          </a:xfrm>
          <a:prstGeom prst="rect">
            <a:avLst/>
          </a:prstGeom>
        </p:spPr>
        <p:txBody>
          <a:bodyPr anchor="ctr">
            <a:noAutofit/>
          </a:bodyPr>
          <a:lstStyle>
            <a:lvl1pPr marL="0" indent="0" algn="l">
              <a:buNone/>
              <a:defRPr sz="1600" b="1" i="0">
                <a:solidFill>
                  <a:schemeClr val="bg1"/>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dirty="0"/>
              <a:t>Month/Year</a:t>
            </a:r>
            <a:endParaRPr lang="en-US" dirty="0"/>
          </a:p>
        </p:txBody>
      </p:sp>
    </p:spTree>
    <p:extLst>
      <p:ext uri="{BB962C8B-B14F-4D97-AF65-F5344CB8AC3E}">
        <p14:creationId xmlns:p14="http://schemas.microsoft.com/office/powerpoint/2010/main" val="1781602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olid Colour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240E05-64A6-366C-EF2B-ECDD93BBDE08}"/>
              </a:ext>
            </a:extLst>
          </p:cNvPr>
          <p:cNvSpPr/>
          <p:nvPr userDrawn="1"/>
        </p:nvSpPr>
        <p:spPr>
          <a:xfrm>
            <a:off x="0" y="0"/>
            <a:ext cx="12192000" cy="6858000"/>
          </a:xfrm>
          <a:prstGeom prst="rect">
            <a:avLst/>
          </a:prstGeom>
          <a:solidFill>
            <a:schemeClr val="accent2"/>
          </a:solidFill>
          <a:ln>
            <a:solidFill>
              <a:srgbClr val="184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073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olid Colour Slide - Text Box no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240E05-64A6-366C-EF2B-ECDD93BBDE08}"/>
              </a:ext>
            </a:extLst>
          </p:cNvPr>
          <p:cNvSpPr/>
          <p:nvPr userDrawn="1"/>
        </p:nvSpPr>
        <p:spPr>
          <a:xfrm>
            <a:off x="0" y="0"/>
            <a:ext cx="12192000" cy="6858000"/>
          </a:xfrm>
          <a:prstGeom prst="rect">
            <a:avLst/>
          </a:prstGeom>
          <a:solidFill>
            <a:schemeClr val="accent2"/>
          </a:solidFill>
          <a:ln>
            <a:solidFill>
              <a:srgbClr val="184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Text Placeholder 21">
            <a:extLst>
              <a:ext uri="{FF2B5EF4-FFF2-40B4-BE49-F238E27FC236}">
                <a16:creationId xmlns:a16="http://schemas.microsoft.com/office/drawing/2014/main" id="{B9AF8B0B-A57C-D801-3BD1-3626E36F75EC}"/>
              </a:ext>
            </a:extLst>
          </p:cNvPr>
          <p:cNvSpPr>
            <a:spLocks noGrp="1"/>
          </p:cNvSpPr>
          <p:nvPr>
            <p:ph type="body" sz="quarter" idx="14" hasCustomPrompt="1"/>
          </p:nvPr>
        </p:nvSpPr>
        <p:spPr>
          <a:xfrm>
            <a:off x="1984075" y="2734574"/>
            <a:ext cx="8229600" cy="2734573"/>
          </a:xfrm>
          <a:prstGeom prst="rect">
            <a:avLst/>
          </a:prstGeom>
        </p:spPr>
        <p:txBody>
          <a:bodyPr anchor="t">
            <a:noAutofit/>
          </a:bodyPr>
          <a:lstStyle>
            <a:lvl1pPr marL="0" indent="0" algn="ctr">
              <a:buNone/>
              <a:defRPr sz="3200" b="0" i="0">
                <a:solidFill>
                  <a:schemeClr val="bg1"/>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dirty="0"/>
              <a:t>Click to edit text for quote or statement</a:t>
            </a:r>
            <a:endParaRPr lang="en-US" dirty="0"/>
          </a:p>
        </p:txBody>
      </p:sp>
      <p:sp>
        <p:nvSpPr>
          <p:cNvPr id="5" name="Text Placeholder 16">
            <a:extLst>
              <a:ext uri="{FF2B5EF4-FFF2-40B4-BE49-F238E27FC236}">
                <a16:creationId xmlns:a16="http://schemas.microsoft.com/office/drawing/2014/main" id="{80B84599-E97D-2031-C993-52593E584A3C}"/>
              </a:ext>
            </a:extLst>
          </p:cNvPr>
          <p:cNvSpPr>
            <a:spLocks noGrp="1"/>
          </p:cNvSpPr>
          <p:nvPr>
            <p:ph type="body" sz="quarter" idx="12" hasCustomPrompt="1"/>
          </p:nvPr>
        </p:nvSpPr>
        <p:spPr>
          <a:xfrm>
            <a:off x="500829" y="5980827"/>
            <a:ext cx="9397551" cy="720000"/>
          </a:xfrm>
          <a:prstGeom prst="rect">
            <a:avLst/>
          </a:prstGeom>
        </p:spPr>
        <p:txBody>
          <a:bodyPr numCol="2" anchor="t">
            <a:noAutofit/>
          </a:bodyPr>
          <a:lstStyle>
            <a:lvl1pPr marL="0" indent="0">
              <a:lnSpc>
                <a:spcPct val="100000"/>
              </a:lnSpc>
              <a:spcBef>
                <a:spcPts val="0"/>
              </a:spcBef>
              <a:buNone/>
              <a:defRPr sz="800">
                <a:solidFill>
                  <a:schemeClr val="bg1"/>
                </a:solidFill>
                <a:latin typeface="Arial" panose="020B0604020202020204" pitchFamily="34" charset="0"/>
                <a:cs typeface="Arial" panose="020B0604020202020204" pitchFamily="34" charset="0"/>
              </a:defRPr>
            </a:lvl1pPr>
          </a:lstStyle>
          <a:p>
            <a:pPr lvl="0"/>
            <a:r>
              <a:rPr lang="en-US" dirty="0"/>
              <a:t>References</a:t>
            </a:r>
          </a:p>
        </p:txBody>
      </p:sp>
    </p:spTree>
    <p:extLst>
      <p:ext uri="{BB962C8B-B14F-4D97-AF65-F5344CB8AC3E}">
        <p14:creationId xmlns:p14="http://schemas.microsoft.com/office/powerpoint/2010/main" val="1170456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olid Colour Slide - Text Box +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240E05-64A6-366C-EF2B-ECDD93BBDE08}"/>
              </a:ext>
            </a:extLst>
          </p:cNvPr>
          <p:cNvSpPr/>
          <p:nvPr userDrawn="1"/>
        </p:nvSpPr>
        <p:spPr>
          <a:xfrm>
            <a:off x="0" y="0"/>
            <a:ext cx="12192000" cy="6858000"/>
          </a:xfrm>
          <a:prstGeom prst="rect">
            <a:avLst/>
          </a:prstGeom>
          <a:solidFill>
            <a:schemeClr val="accent2"/>
          </a:solidFill>
          <a:ln>
            <a:solidFill>
              <a:srgbClr val="184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1">
            <a:extLst>
              <a:ext uri="{FF2B5EF4-FFF2-40B4-BE49-F238E27FC236}">
                <a16:creationId xmlns:a16="http://schemas.microsoft.com/office/drawing/2014/main" id="{B9AF8B0B-A57C-D801-3BD1-3626E36F75EC}"/>
              </a:ext>
            </a:extLst>
          </p:cNvPr>
          <p:cNvSpPr>
            <a:spLocks noGrp="1"/>
          </p:cNvSpPr>
          <p:nvPr>
            <p:ph type="body" sz="quarter" idx="14"/>
          </p:nvPr>
        </p:nvSpPr>
        <p:spPr>
          <a:xfrm>
            <a:off x="500828" y="1690776"/>
            <a:ext cx="11190346" cy="3898223"/>
          </a:xfrm>
          <a:prstGeom prst="rect">
            <a:avLst/>
          </a:prstGeom>
        </p:spPr>
        <p:txBody>
          <a:bodyPr anchor="ctr">
            <a:noAutofit/>
          </a:bodyPr>
          <a:lstStyle>
            <a:lvl1pPr marL="0" indent="0" algn="ctr">
              <a:buNone/>
              <a:defRPr sz="3200" b="0" i="0">
                <a:solidFill>
                  <a:schemeClr val="bg1"/>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5" name="Title 8">
            <a:extLst>
              <a:ext uri="{FF2B5EF4-FFF2-40B4-BE49-F238E27FC236}">
                <a16:creationId xmlns:a16="http://schemas.microsoft.com/office/drawing/2014/main" id="{B987399C-AE9F-89BE-00DE-6E618D556C74}"/>
              </a:ext>
            </a:extLst>
          </p:cNvPr>
          <p:cNvSpPr>
            <a:spLocks noGrp="1"/>
          </p:cNvSpPr>
          <p:nvPr>
            <p:ph type="title"/>
          </p:nvPr>
        </p:nvSpPr>
        <p:spPr>
          <a:xfrm>
            <a:off x="500828" y="1"/>
            <a:ext cx="9290056" cy="1439998"/>
          </a:xfrm>
          <a:prstGeom prst="rect">
            <a:avLst/>
          </a:prstGeom>
        </p:spPr>
        <p:txBody>
          <a:bodyPr anchor="ctr"/>
          <a:lstStyle>
            <a:lvl1pPr>
              <a:defRPr sz="3200" b="1" i="0">
                <a:solidFill>
                  <a:schemeClr val="bg1"/>
                </a:solidFill>
                <a:latin typeface="Arial" panose="020B0604020202020204" pitchFamily="34" charset="0"/>
                <a:cs typeface="Arial" panose="020B0604020202020204" pitchFamily="34" charset="0"/>
              </a:defRPr>
            </a:lvl1pPr>
          </a:lstStyle>
          <a:p>
            <a:endParaRPr lang="en-US" dirty="0"/>
          </a:p>
        </p:txBody>
      </p:sp>
      <p:sp>
        <p:nvSpPr>
          <p:cNvPr id="4" name="Text Placeholder 16">
            <a:extLst>
              <a:ext uri="{FF2B5EF4-FFF2-40B4-BE49-F238E27FC236}">
                <a16:creationId xmlns:a16="http://schemas.microsoft.com/office/drawing/2014/main" id="{F3216007-BDFB-BD41-F8B4-58060697562F}"/>
              </a:ext>
            </a:extLst>
          </p:cNvPr>
          <p:cNvSpPr>
            <a:spLocks noGrp="1"/>
          </p:cNvSpPr>
          <p:nvPr>
            <p:ph type="body" sz="quarter" idx="12" hasCustomPrompt="1"/>
          </p:nvPr>
        </p:nvSpPr>
        <p:spPr>
          <a:xfrm>
            <a:off x="500829" y="5980827"/>
            <a:ext cx="9397551" cy="720000"/>
          </a:xfrm>
          <a:prstGeom prst="rect">
            <a:avLst/>
          </a:prstGeom>
        </p:spPr>
        <p:txBody>
          <a:bodyPr numCol="2" anchor="t">
            <a:noAutofit/>
          </a:bodyPr>
          <a:lstStyle>
            <a:lvl1pPr marL="0" indent="0">
              <a:lnSpc>
                <a:spcPct val="100000"/>
              </a:lnSpc>
              <a:spcBef>
                <a:spcPts val="0"/>
              </a:spcBef>
              <a:buNone/>
              <a:defRPr sz="800">
                <a:solidFill>
                  <a:schemeClr val="bg1"/>
                </a:solidFill>
                <a:latin typeface="Arial" panose="020B0604020202020204" pitchFamily="34" charset="0"/>
                <a:cs typeface="Arial" panose="020B0604020202020204" pitchFamily="34" charset="0"/>
              </a:defRPr>
            </a:lvl1pPr>
          </a:lstStyle>
          <a:p>
            <a:pPr lvl="0"/>
            <a:r>
              <a:rPr lang="en-US" dirty="0"/>
              <a:t>References</a:t>
            </a:r>
          </a:p>
        </p:txBody>
      </p:sp>
    </p:spTree>
    <p:extLst>
      <p:ext uri="{BB962C8B-B14F-4D97-AF65-F5344CB8AC3E}">
        <p14:creationId xmlns:p14="http://schemas.microsoft.com/office/powerpoint/2010/main" val="1016681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nel Slide">
    <p:spTree>
      <p:nvGrpSpPr>
        <p:cNvPr id="1" name=""/>
        <p:cNvGrpSpPr/>
        <p:nvPr/>
      </p:nvGrpSpPr>
      <p:grpSpPr>
        <a:xfrm>
          <a:off x="0" y="0"/>
          <a:ext cx="0" cy="0"/>
          <a:chOff x="0" y="0"/>
          <a:chExt cx="0" cy="0"/>
        </a:xfrm>
      </p:grpSpPr>
      <p:pic>
        <p:nvPicPr>
          <p:cNvPr id="3" name="Picture 2" descr="A blue sky with clouds&#10;&#10;AI-generated content may be incorrect.">
            <a:extLst>
              <a:ext uri="{FF2B5EF4-FFF2-40B4-BE49-F238E27FC236}">
                <a16:creationId xmlns:a16="http://schemas.microsoft.com/office/drawing/2014/main" id="{5587B306-D5ED-BE7A-F5A3-F2701EA960C8}"/>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574800"/>
          </a:xfrm>
          <a:prstGeom prst="rect">
            <a:avLst/>
          </a:prstGeom>
        </p:spPr>
      </p:pic>
      <p:sp>
        <p:nvSpPr>
          <p:cNvPr id="12" name="Rectangle 11">
            <a:extLst>
              <a:ext uri="{FF2B5EF4-FFF2-40B4-BE49-F238E27FC236}">
                <a16:creationId xmlns:a16="http://schemas.microsoft.com/office/drawing/2014/main" id="{016CB9E8-D601-47AE-F145-017C2DC4555F}"/>
              </a:ext>
            </a:extLst>
          </p:cNvPr>
          <p:cNvSpPr/>
          <p:nvPr userDrawn="1"/>
        </p:nvSpPr>
        <p:spPr>
          <a:xfrm>
            <a:off x="0" y="960362"/>
            <a:ext cx="12192000" cy="5897637"/>
          </a:xfrm>
          <a:prstGeom prst="rect">
            <a:avLst/>
          </a:prstGeom>
          <a:solidFill>
            <a:schemeClr val="accent2"/>
          </a:solidFill>
          <a:ln>
            <a:solidFill>
              <a:srgbClr val="184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C0B6E787-3CDD-32AD-7603-2293593000F5}"/>
              </a:ext>
            </a:extLst>
          </p:cNvPr>
          <p:cNvSpPr>
            <a:spLocks noGrp="1"/>
          </p:cNvSpPr>
          <p:nvPr>
            <p:ph type="body" sz="quarter" idx="10"/>
          </p:nvPr>
        </p:nvSpPr>
        <p:spPr>
          <a:xfrm>
            <a:off x="500062" y="6000862"/>
            <a:ext cx="6149086" cy="398661"/>
          </a:xfrm>
          <a:prstGeom prst="rect">
            <a:avLst/>
          </a:prstGeom>
        </p:spPr>
        <p:txBody>
          <a:bodyPr anchor="ctr"/>
          <a:lstStyle>
            <a:lvl1pPr marL="0" indent="0" algn="l">
              <a:buNone/>
              <a:defRPr sz="1300">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0" name="Picture Placeholder 19">
            <a:extLst>
              <a:ext uri="{FF2B5EF4-FFF2-40B4-BE49-F238E27FC236}">
                <a16:creationId xmlns:a16="http://schemas.microsoft.com/office/drawing/2014/main" id="{B959B365-8C03-3805-02B9-0A23DA4C39B0}"/>
              </a:ext>
            </a:extLst>
          </p:cNvPr>
          <p:cNvSpPr>
            <a:spLocks noGrp="1" noChangeAspect="1"/>
          </p:cNvSpPr>
          <p:nvPr>
            <p:ph type="pic" sz="quarter" idx="12"/>
          </p:nvPr>
        </p:nvSpPr>
        <p:spPr>
          <a:xfrm>
            <a:off x="995628" y="2356876"/>
            <a:ext cx="1799999" cy="1800000"/>
          </a:xfrm>
          <a:prstGeom prst="ellipse">
            <a:avLst/>
          </a:prstGeom>
          <a:solidFill>
            <a:schemeClr val="bg1"/>
          </a:solidFill>
          <a:ln>
            <a:noFill/>
          </a:ln>
        </p:spPr>
        <p:txBody>
          <a:bodyPr anchor="t"/>
          <a:lstStyle>
            <a:lvl1pPr marL="0" indent="0" algn="ctr">
              <a:buNone/>
              <a:defRPr sz="1400">
                <a:solidFill>
                  <a:schemeClr val="bg1"/>
                </a:solidFill>
                <a:latin typeface="Arial" panose="020B0604020202020204" pitchFamily="34" charset="0"/>
                <a:cs typeface="Arial" panose="020B0604020202020204" pitchFamily="34" charset="0"/>
              </a:defRPr>
            </a:lvl1pPr>
          </a:lstStyle>
          <a:p>
            <a:endParaRPr lang="en-US" dirty="0"/>
          </a:p>
        </p:txBody>
      </p:sp>
      <p:sp>
        <p:nvSpPr>
          <p:cNvPr id="5" name="Title 8">
            <a:extLst>
              <a:ext uri="{FF2B5EF4-FFF2-40B4-BE49-F238E27FC236}">
                <a16:creationId xmlns:a16="http://schemas.microsoft.com/office/drawing/2014/main" id="{90D7A3D4-C188-4370-5509-616BCD41898F}"/>
              </a:ext>
            </a:extLst>
          </p:cNvPr>
          <p:cNvSpPr>
            <a:spLocks noGrp="1"/>
          </p:cNvSpPr>
          <p:nvPr>
            <p:ph type="title"/>
          </p:nvPr>
        </p:nvSpPr>
        <p:spPr>
          <a:xfrm>
            <a:off x="500828" y="0"/>
            <a:ext cx="9290056" cy="960362"/>
          </a:xfrm>
          <a:prstGeom prst="rect">
            <a:avLst/>
          </a:prstGeom>
        </p:spPr>
        <p:txBody>
          <a:bodyPr anchor="ctr"/>
          <a:lstStyle>
            <a:lvl1pPr>
              <a:defRPr sz="3200" b="1" i="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7" name="Rectangle 6">
            <a:extLst>
              <a:ext uri="{FF2B5EF4-FFF2-40B4-BE49-F238E27FC236}">
                <a16:creationId xmlns:a16="http://schemas.microsoft.com/office/drawing/2014/main" id="{2CFEA69D-13E7-E104-F737-7269662E6400}"/>
              </a:ext>
            </a:extLst>
          </p:cNvPr>
          <p:cNvSpPr/>
          <p:nvPr userDrawn="1"/>
        </p:nvSpPr>
        <p:spPr>
          <a:xfrm>
            <a:off x="-3994" y="960361"/>
            <a:ext cx="12199987" cy="72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10">
            <a:extLst>
              <a:ext uri="{FF2B5EF4-FFF2-40B4-BE49-F238E27FC236}">
                <a16:creationId xmlns:a16="http://schemas.microsoft.com/office/drawing/2014/main" id="{A05C9D0E-09E9-21E5-365D-162F39758F32}"/>
              </a:ext>
            </a:extLst>
          </p:cNvPr>
          <p:cNvSpPr>
            <a:spLocks noGrp="1"/>
          </p:cNvSpPr>
          <p:nvPr>
            <p:ph type="body" sz="quarter" idx="16"/>
          </p:nvPr>
        </p:nvSpPr>
        <p:spPr>
          <a:xfrm>
            <a:off x="500062" y="954088"/>
            <a:ext cx="11191109" cy="744537"/>
          </a:xfrm>
          <a:prstGeom prst="rect">
            <a:avLst/>
          </a:prstGeom>
          <a:solidFill>
            <a:schemeClr val="accent6"/>
          </a:solidFill>
        </p:spPr>
        <p:txBody>
          <a:bodyPr anchor="ctr"/>
          <a:lstStyle>
            <a:lvl1pPr marL="0" indent="0">
              <a:buNone/>
              <a:defRPr sz="2200" b="1" i="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18" name="Text Placeholder 14">
            <a:extLst>
              <a:ext uri="{FF2B5EF4-FFF2-40B4-BE49-F238E27FC236}">
                <a16:creationId xmlns:a16="http://schemas.microsoft.com/office/drawing/2014/main" id="{EDB6151B-2A8B-E1FD-19CE-B669BC41B542}"/>
              </a:ext>
            </a:extLst>
          </p:cNvPr>
          <p:cNvSpPr>
            <a:spLocks noGrp="1"/>
          </p:cNvSpPr>
          <p:nvPr>
            <p:ph type="body" sz="quarter" idx="20" hasCustomPrompt="1"/>
          </p:nvPr>
        </p:nvSpPr>
        <p:spPr>
          <a:xfrm>
            <a:off x="811710" y="4448604"/>
            <a:ext cx="2167834" cy="398661"/>
          </a:xfrm>
          <a:prstGeom prst="rect">
            <a:avLst/>
          </a:prstGeom>
        </p:spPr>
        <p:txBody>
          <a:bodyPr anchor="t"/>
          <a:lstStyle>
            <a:lvl1pPr marL="0" indent="0" algn="ctr">
              <a:buNone/>
              <a:defRPr sz="1800" b="1">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r>
              <a:rPr lang="en-US" dirty="0"/>
              <a:t>Name</a:t>
            </a:r>
          </a:p>
        </p:txBody>
      </p:sp>
      <p:sp>
        <p:nvSpPr>
          <p:cNvPr id="26" name="Text Placeholder 14">
            <a:extLst>
              <a:ext uri="{FF2B5EF4-FFF2-40B4-BE49-F238E27FC236}">
                <a16:creationId xmlns:a16="http://schemas.microsoft.com/office/drawing/2014/main" id="{8108527D-E77F-F45C-8042-6749503CEDB4}"/>
              </a:ext>
            </a:extLst>
          </p:cNvPr>
          <p:cNvSpPr>
            <a:spLocks noGrp="1"/>
          </p:cNvSpPr>
          <p:nvPr>
            <p:ph type="body" sz="quarter" idx="24"/>
          </p:nvPr>
        </p:nvSpPr>
        <p:spPr>
          <a:xfrm>
            <a:off x="811710" y="4868152"/>
            <a:ext cx="2167834" cy="521428"/>
          </a:xfrm>
          <a:prstGeom prst="rect">
            <a:avLst/>
          </a:prstGeom>
        </p:spPr>
        <p:txBody>
          <a:bodyPr anchor="t"/>
          <a:lstStyle>
            <a:lvl1pPr marL="0" indent="0" algn="ctr">
              <a:lnSpc>
                <a:spcPct val="100000"/>
              </a:lnSpc>
              <a:spcBef>
                <a:spcPts val="0"/>
              </a:spcBef>
              <a:buNone/>
              <a:defRPr sz="1200" b="0">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34" name="Picture Placeholder 19">
            <a:extLst>
              <a:ext uri="{FF2B5EF4-FFF2-40B4-BE49-F238E27FC236}">
                <a16:creationId xmlns:a16="http://schemas.microsoft.com/office/drawing/2014/main" id="{FA1FA18C-EB24-F20E-B55E-598D80C97E7D}"/>
              </a:ext>
            </a:extLst>
          </p:cNvPr>
          <p:cNvSpPr>
            <a:spLocks noGrp="1" noChangeAspect="1"/>
          </p:cNvSpPr>
          <p:nvPr>
            <p:ph type="pic" sz="quarter" idx="29"/>
          </p:nvPr>
        </p:nvSpPr>
        <p:spPr>
          <a:xfrm>
            <a:off x="3796801" y="2356876"/>
            <a:ext cx="1799999" cy="1800000"/>
          </a:xfrm>
          <a:prstGeom prst="ellipse">
            <a:avLst/>
          </a:prstGeom>
          <a:solidFill>
            <a:schemeClr val="bg1"/>
          </a:solidFill>
          <a:ln>
            <a:noFill/>
          </a:ln>
        </p:spPr>
        <p:txBody>
          <a:bodyPr anchor="t"/>
          <a:lstStyle>
            <a:lvl1pPr marL="0" indent="0" algn="ctr">
              <a:buNone/>
              <a:defRPr sz="1400">
                <a:solidFill>
                  <a:schemeClr val="bg1"/>
                </a:solidFill>
                <a:latin typeface="Arial" panose="020B0604020202020204" pitchFamily="34" charset="0"/>
                <a:cs typeface="Arial" panose="020B0604020202020204" pitchFamily="34" charset="0"/>
              </a:defRPr>
            </a:lvl1pPr>
          </a:lstStyle>
          <a:p>
            <a:endParaRPr lang="en-US" dirty="0"/>
          </a:p>
        </p:txBody>
      </p:sp>
      <p:sp>
        <p:nvSpPr>
          <p:cNvPr id="35" name="Text Placeholder 14">
            <a:extLst>
              <a:ext uri="{FF2B5EF4-FFF2-40B4-BE49-F238E27FC236}">
                <a16:creationId xmlns:a16="http://schemas.microsoft.com/office/drawing/2014/main" id="{834D7FC0-20CF-E129-4AD8-91A447CA1086}"/>
              </a:ext>
            </a:extLst>
          </p:cNvPr>
          <p:cNvSpPr>
            <a:spLocks noGrp="1"/>
          </p:cNvSpPr>
          <p:nvPr>
            <p:ph type="body" sz="quarter" idx="30" hasCustomPrompt="1"/>
          </p:nvPr>
        </p:nvSpPr>
        <p:spPr>
          <a:xfrm>
            <a:off x="3612883" y="4448604"/>
            <a:ext cx="2167834" cy="398661"/>
          </a:xfrm>
          <a:prstGeom prst="rect">
            <a:avLst/>
          </a:prstGeom>
        </p:spPr>
        <p:txBody>
          <a:bodyPr anchor="t"/>
          <a:lstStyle>
            <a:lvl1pPr marL="0" indent="0" algn="ctr">
              <a:buNone/>
              <a:defRPr sz="1800" b="1">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r>
              <a:rPr lang="en-US" dirty="0"/>
              <a:t>Name</a:t>
            </a:r>
          </a:p>
        </p:txBody>
      </p:sp>
      <p:sp>
        <p:nvSpPr>
          <p:cNvPr id="36" name="Text Placeholder 14">
            <a:extLst>
              <a:ext uri="{FF2B5EF4-FFF2-40B4-BE49-F238E27FC236}">
                <a16:creationId xmlns:a16="http://schemas.microsoft.com/office/drawing/2014/main" id="{77F6CFF7-B1C5-40D4-2951-BB535BA4A114}"/>
              </a:ext>
            </a:extLst>
          </p:cNvPr>
          <p:cNvSpPr>
            <a:spLocks noGrp="1"/>
          </p:cNvSpPr>
          <p:nvPr>
            <p:ph type="body" sz="quarter" idx="31"/>
          </p:nvPr>
        </p:nvSpPr>
        <p:spPr>
          <a:xfrm>
            <a:off x="3612883" y="4868152"/>
            <a:ext cx="2167834" cy="521428"/>
          </a:xfrm>
          <a:prstGeom prst="rect">
            <a:avLst/>
          </a:prstGeom>
        </p:spPr>
        <p:txBody>
          <a:bodyPr anchor="t"/>
          <a:lstStyle>
            <a:lvl1pPr marL="0" indent="0" algn="ctr">
              <a:lnSpc>
                <a:spcPct val="100000"/>
              </a:lnSpc>
              <a:spcBef>
                <a:spcPts val="0"/>
              </a:spcBef>
              <a:buNone/>
              <a:defRPr sz="1200" b="0">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37" name="Picture Placeholder 19">
            <a:extLst>
              <a:ext uri="{FF2B5EF4-FFF2-40B4-BE49-F238E27FC236}">
                <a16:creationId xmlns:a16="http://schemas.microsoft.com/office/drawing/2014/main" id="{EC0D576D-7FCA-0D79-26C5-4D14862C1581}"/>
              </a:ext>
            </a:extLst>
          </p:cNvPr>
          <p:cNvSpPr>
            <a:spLocks noGrp="1" noChangeAspect="1"/>
          </p:cNvSpPr>
          <p:nvPr>
            <p:ph type="pic" sz="quarter" idx="32"/>
          </p:nvPr>
        </p:nvSpPr>
        <p:spPr>
          <a:xfrm>
            <a:off x="6595200" y="2356876"/>
            <a:ext cx="1799999" cy="1800000"/>
          </a:xfrm>
          <a:prstGeom prst="ellipse">
            <a:avLst/>
          </a:prstGeom>
          <a:solidFill>
            <a:schemeClr val="bg1"/>
          </a:solidFill>
          <a:ln>
            <a:noFill/>
          </a:ln>
        </p:spPr>
        <p:txBody>
          <a:bodyPr anchor="t"/>
          <a:lstStyle>
            <a:lvl1pPr marL="0" indent="0" algn="ctr">
              <a:buNone/>
              <a:defRPr sz="1400">
                <a:solidFill>
                  <a:schemeClr val="bg1"/>
                </a:solidFill>
                <a:latin typeface="Arial" panose="020B0604020202020204" pitchFamily="34" charset="0"/>
                <a:cs typeface="Arial" panose="020B0604020202020204" pitchFamily="34" charset="0"/>
              </a:defRPr>
            </a:lvl1pPr>
          </a:lstStyle>
          <a:p>
            <a:endParaRPr lang="en-US" dirty="0"/>
          </a:p>
        </p:txBody>
      </p:sp>
      <p:sp>
        <p:nvSpPr>
          <p:cNvPr id="38" name="Text Placeholder 14">
            <a:extLst>
              <a:ext uri="{FF2B5EF4-FFF2-40B4-BE49-F238E27FC236}">
                <a16:creationId xmlns:a16="http://schemas.microsoft.com/office/drawing/2014/main" id="{7E0EDD1B-9BBB-00FE-6997-6F9E90FCA7A3}"/>
              </a:ext>
            </a:extLst>
          </p:cNvPr>
          <p:cNvSpPr>
            <a:spLocks noGrp="1"/>
          </p:cNvSpPr>
          <p:nvPr>
            <p:ph type="body" sz="quarter" idx="33" hasCustomPrompt="1"/>
          </p:nvPr>
        </p:nvSpPr>
        <p:spPr>
          <a:xfrm>
            <a:off x="6411282" y="4448604"/>
            <a:ext cx="2167834" cy="398661"/>
          </a:xfrm>
          <a:prstGeom prst="rect">
            <a:avLst/>
          </a:prstGeom>
        </p:spPr>
        <p:txBody>
          <a:bodyPr anchor="t"/>
          <a:lstStyle>
            <a:lvl1pPr marL="0" indent="0" algn="ctr">
              <a:buNone/>
              <a:defRPr sz="1800" b="1">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r>
              <a:rPr lang="en-US" dirty="0"/>
              <a:t>Name</a:t>
            </a:r>
          </a:p>
        </p:txBody>
      </p:sp>
      <p:sp>
        <p:nvSpPr>
          <p:cNvPr id="39" name="Text Placeholder 14">
            <a:extLst>
              <a:ext uri="{FF2B5EF4-FFF2-40B4-BE49-F238E27FC236}">
                <a16:creationId xmlns:a16="http://schemas.microsoft.com/office/drawing/2014/main" id="{04D93EB7-24C6-E2A2-1E71-21B580ED0354}"/>
              </a:ext>
            </a:extLst>
          </p:cNvPr>
          <p:cNvSpPr>
            <a:spLocks noGrp="1"/>
          </p:cNvSpPr>
          <p:nvPr>
            <p:ph type="body" sz="quarter" idx="34"/>
          </p:nvPr>
        </p:nvSpPr>
        <p:spPr>
          <a:xfrm>
            <a:off x="6411282" y="4868152"/>
            <a:ext cx="2167834" cy="521428"/>
          </a:xfrm>
          <a:prstGeom prst="rect">
            <a:avLst/>
          </a:prstGeom>
        </p:spPr>
        <p:txBody>
          <a:bodyPr anchor="t"/>
          <a:lstStyle>
            <a:lvl1pPr marL="0" indent="0" algn="ctr">
              <a:lnSpc>
                <a:spcPct val="100000"/>
              </a:lnSpc>
              <a:spcBef>
                <a:spcPts val="0"/>
              </a:spcBef>
              <a:buNone/>
              <a:defRPr sz="1200" b="0">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40" name="Picture Placeholder 19">
            <a:extLst>
              <a:ext uri="{FF2B5EF4-FFF2-40B4-BE49-F238E27FC236}">
                <a16:creationId xmlns:a16="http://schemas.microsoft.com/office/drawing/2014/main" id="{3019909C-1C7A-F944-94B2-445EBCB4CCE1}"/>
              </a:ext>
            </a:extLst>
          </p:cNvPr>
          <p:cNvSpPr>
            <a:spLocks noGrp="1" noChangeAspect="1"/>
          </p:cNvSpPr>
          <p:nvPr>
            <p:ph type="pic" sz="quarter" idx="35"/>
          </p:nvPr>
        </p:nvSpPr>
        <p:spPr>
          <a:xfrm>
            <a:off x="9396374" y="2356876"/>
            <a:ext cx="1799999" cy="1800000"/>
          </a:xfrm>
          <a:prstGeom prst="ellipse">
            <a:avLst/>
          </a:prstGeom>
          <a:solidFill>
            <a:schemeClr val="bg1"/>
          </a:solidFill>
          <a:ln>
            <a:noFill/>
          </a:ln>
        </p:spPr>
        <p:txBody>
          <a:bodyPr anchor="t"/>
          <a:lstStyle>
            <a:lvl1pPr marL="0" indent="0" algn="ctr">
              <a:buNone/>
              <a:defRPr sz="1400">
                <a:solidFill>
                  <a:schemeClr val="bg1"/>
                </a:solidFill>
                <a:latin typeface="Arial" panose="020B0604020202020204" pitchFamily="34" charset="0"/>
                <a:cs typeface="Arial" panose="020B0604020202020204" pitchFamily="34" charset="0"/>
              </a:defRPr>
            </a:lvl1pPr>
          </a:lstStyle>
          <a:p>
            <a:endParaRPr lang="en-US" dirty="0"/>
          </a:p>
        </p:txBody>
      </p:sp>
      <p:sp>
        <p:nvSpPr>
          <p:cNvPr id="41" name="Text Placeholder 14">
            <a:extLst>
              <a:ext uri="{FF2B5EF4-FFF2-40B4-BE49-F238E27FC236}">
                <a16:creationId xmlns:a16="http://schemas.microsoft.com/office/drawing/2014/main" id="{7E71C1DC-2FEE-D388-36CA-806605BD0BCE}"/>
              </a:ext>
            </a:extLst>
          </p:cNvPr>
          <p:cNvSpPr>
            <a:spLocks noGrp="1"/>
          </p:cNvSpPr>
          <p:nvPr>
            <p:ph type="body" sz="quarter" idx="36" hasCustomPrompt="1"/>
          </p:nvPr>
        </p:nvSpPr>
        <p:spPr>
          <a:xfrm>
            <a:off x="9212456" y="4448604"/>
            <a:ext cx="2167834" cy="398661"/>
          </a:xfrm>
          <a:prstGeom prst="rect">
            <a:avLst/>
          </a:prstGeom>
        </p:spPr>
        <p:txBody>
          <a:bodyPr anchor="t"/>
          <a:lstStyle>
            <a:lvl1pPr marL="0" indent="0" algn="ctr">
              <a:buNone/>
              <a:defRPr sz="1800" b="1">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r>
              <a:rPr lang="en-US" dirty="0"/>
              <a:t>Name</a:t>
            </a:r>
          </a:p>
        </p:txBody>
      </p:sp>
      <p:sp>
        <p:nvSpPr>
          <p:cNvPr id="42" name="Text Placeholder 14">
            <a:extLst>
              <a:ext uri="{FF2B5EF4-FFF2-40B4-BE49-F238E27FC236}">
                <a16:creationId xmlns:a16="http://schemas.microsoft.com/office/drawing/2014/main" id="{7156F5D3-3BC5-FE17-763B-A599584A7EC1}"/>
              </a:ext>
            </a:extLst>
          </p:cNvPr>
          <p:cNvSpPr>
            <a:spLocks noGrp="1"/>
          </p:cNvSpPr>
          <p:nvPr>
            <p:ph type="body" sz="quarter" idx="37"/>
          </p:nvPr>
        </p:nvSpPr>
        <p:spPr>
          <a:xfrm>
            <a:off x="9212456" y="4868152"/>
            <a:ext cx="2167834" cy="521428"/>
          </a:xfrm>
          <a:prstGeom prst="rect">
            <a:avLst/>
          </a:prstGeom>
        </p:spPr>
        <p:txBody>
          <a:bodyPr anchor="t"/>
          <a:lstStyle>
            <a:lvl1pPr marL="0" indent="0" algn="ctr">
              <a:lnSpc>
                <a:spcPct val="100000"/>
              </a:lnSpc>
              <a:spcBef>
                <a:spcPts val="0"/>
              </a:spcBef>
              <a:buNone/>
              <a:defRPr sz="1200" b="0">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endParaRPr lang="en-US" dirty="0"/>
          </a:p>
        </p:txBody>
      </p:sp>
    </p:spTree>
    <p:extLst>
      <p:ext uri="{BB962C8B-B14F-4D97-AF65-F5344CB8AC3E}">
        <p14:creationId xmlns:p14="http://schemas.microsoft.com/office/powerpoint/2010/main" val="3389587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 specific HPP member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626E4D-3E60-915B-C01A-495157E0EE2B}"/>
              </a:ext>
            </a:extLst>
          </p:cNvPr>
          <p:cNvSpPr>
            <a:spLocks noGrp="1" noRot="1" noMove="1" noResize="1" noEditPoints="1" noAdjustHandles="1" noChangeArrowheads="1" noChangeShapeType="1"/>
          </p:cNvSpPr>
          <p:nvPr userDrawn="1"/>
        </p:nvSpPr>
        <p:spPr>
          <a:xfrm>
            <a:off x="6535271" y="0"/>
            <a:ext cx="5656729" cy="5782235"/>
          </a:xfrm>
          <a:prstGeom prst="rect">
            <a:avLst/>
          </a:prstGeom>
          <a:solidFill>
            <a:srgbClr val="184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9D24CA5-9408-FDD3-AC6B-F9E2EFA9AC54}"/>
              </a:ext>
            </a:extLst>
          </p:cNvPr>
          <p:cNvSpPr>
            <a:spLocks noGrp="1" noRot="1" noMove="1" noResize="1" noEditPoints="1" noAdjustHandles="1" noChangeArrowheads="1" noChangeShapeType="1"/>
          </p:cNvSpPr>
          <p:nvPr userDrawn="1"/>
        </p:nvSpPr>
        <p:spPr>
          <a:xfrm>
            <a:off x="6535271" y="5782235"/>
            <a:ext cx="5656729" cy="10757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477F873-73C2-F49A-122D-2D1AFF214DC9}"/>
              </a:ext>
            </a:extLst>
          </p:cNvPr>
          <p:cNvSpPr/>
          <p:nvPr userDrawn="1"/>
        </p:nvSpPr>
        <p:spPr>
          <a:xfrm>
            <a:off x="2202280" y="3173108"/>
            <a:ext cx="2999222" cy="37984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@LungPolicy</a:t>
            </a:r>
          </a:p>
        </p:txBody>
      </p:sp>
      <p:sp>
        <p:nvSpPr>
          <p:cNvPr id="15" name="Content Placeholder 1">
            <a:extLst>
              <a:ext uri="{FF2B5EF4-FFF2-40B4-BE49-F238E27FC236}">
                <a16:creationId xmlns:a16="http://schemas.microsoft.com/office/drawing/2014/main" id="{43205537-AE23-6BE3-7781-E538E3895FAF}"/>
              </a:ext>
            </a:extLst>
          </p:cNvPr>
          <p:cNvSpPr txBox="1">
            <a:spLocks/>
          </p:cNvSpPr>
          <p:nvPr userDrawn="1"/>
        </p:nvSpPr>
        <p:spPr>
          <a:xfrm>
            <a:off x="464361" y="3519002"/>
            <a:ext cx="5316019" cy="1243414"/>
          </a:xfrm>
          <a:prstGeom prst="rect">
            <a:avLst/>
          </a:prstGeom>
          <a:solidFill>
            <a:srgbClr val="F2F2F2"/>
          </a:solidFill>
        </p:spPr>
        <p:txBody>
          <a:bodyPr vert="horz" lIns="90000" tIns="90000" rIns="90000" bIns="9000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tabLst/>
              <a:defRPr sz="2000" kern="1200">
                <a:solidFill>
                  <a:schemeClr val="bg2"/>
                </a:solidFill>
                <a:latin typeface="+mn-lt"/>
                <a:ea typeface="+mn-ea"/>
                <a:cs typeface="+mn-cs"/>
              </a:defRPr>
            </a:lvl2pPr>
            <a:lvl3pPr marL="179388" marR="0" indent="-179388" algn="l" defTabSz="914400" rtl="0" eaLnBrk="1" fontAlgn="auto" latinLnBrk="0" hangingPunct="1">
              <a:lnSpc>
                <a:spcPct val="90000"/>
              </a:lnSpc>
              <a:spcBef>
                <a:spcPts val="500"/>
              </a:spcBef>
              <a:spcAft>
                <a:spcPts val="0"/>
              </a:spcAft>
              <a:buClr>
                <a:srgbClr val="4F4F4F"/>
              </a:buClr>
              <a:buSzTx/>
              <a:buFont typeface="Arial" panose="020B0604020202020204" pitchFamily="34" charset="0"/>
              <a:buChar char="•"/>
              <a:tabLst/>
              <a:defRPr lang="en-US" sz="2000" kern="1200" dirty="0">
                <a:solidFill>
                  <a:schemeClr val="bg2"/>
                </a:solidFill>
                <a:latin typeface="+mn-lt"/>
                <a:ea typeface="+mn-ea"/>
                <a:cs typeface="+mn-cs"/>
              </a:defRPr>
            </a:lvl3pPr>
            <a:lvl4pPr marL="360363" marR="0" indent="-180975" algn="l" defTabSz="914400" rtl="0" eaLnBrk="1" fontAlgn="auto" latinLnBrk="0" hangingPunct="1">
              <a:lnSpc>
                <a:spcPct val="90000"/>
              </a:lnSpc>
              <a:spcBef>
                <a:spcPts val="500"/>
              </a:spcBef>
              <a:spcAft>
                <a:spcPts val="0"/>
              </a:spcAft>
              <a:buClr>
                <a:srgbClr val="4F4F4F"/>
              </a:buClr>
              <a:buSzPct val="100000"/>
              <a:buFont typeface="Arial" panose="020B0604020202020204" pitchFamily="34" charset="0"/>
              <a:buChar char="◦"/>
              <a:tabLst/>
              <a:defRPr lang="en-US" sz="2000" kern="1200" noProof="0" dirty="0">
                <a:solidFill>
                  <a:schemeClr val="bg2"/>
                </a:solidFill>
                <a:latin typeface="+mn-lt"/>
                <a:ea typeface="+mn-ea"/>
                <a:cs typeface="+mn-cs"/>
              </a:defRPr>
            </a:lvl4pPr>
            <a:lvl5pPr marL="538163" marR="0" indent="-177800" algn="l" defTabSz="914400" rtl="0" eaLnBrk="1" fontAlgn="auto" latinLnBrk="0" hangingPunct="1">
              <a:lnSpc>
                <a:spcPct val="90000"/>
              </a:lnSpc>
              <a:spcBef>
                <a:spcPts val="500"/>
              </a:spcBef>
              <a:spcAft>
                <a:spcPts val="0"/>
              </a:spcAft>
              <a:buClr>
                <a:srgbClr val="4F4F4F"/>
              </a:buClr>
              <a:buSzTx/>
              <a:buFont typeface="Arial" panose="020B0604020202020204" pitchFamily="34" charset="0"/>
              <a:buChar char="▪"/>
              <a:tabLst/>
              <a:defRPr lang="en-GB" sz="2000" kern="1200" dirty="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90000"/>
              </a:lnSpc>
              <a:spcBef>
                <a:spcPts val="500"/>
              </a:spcBef>
              <a:spcAft>
                <a:spcPts val="0"/>
              </a:spcAft>
              <a:buClr>
                <a:srgbClr val="4F4F4F"/>
              </a:buClr>
              <a:buSzTx/>
              <a:buFont typeface="Arial" panose="020B0604020202020204" pitchFamily="34" charset="0"/>
              <a:buNone/>
              <a:tabLst/>
              <a:defRPr/>
            </a:pPr>
            <a:endParaRPr kumimoji="0" lang="en-GB" sz="2000" b="0" i="0" u="none" strike="noStrike" kern="1200" cap="none" spc="0" normalizeH="0" baseline="0" noProof="0" dirty="0">
              <a:ln>
                <a:noFill/>
              </a:ln>
              <a:solidFill>
                <a:srgbClr val="444444"/>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3FDB0635-C5FE-0B39-E474-A615AE91FD66}"/>
              </a:ext>
            </a:extLst>
          </p:cNvPr>
          <p:cNvSpPr/>
          <p:nvPr userDrawn="1"/>
        </p:nvSpPr>
        <p:spPr>
          <a:xfrm>
            <a:off x="464362" y="3429000"/>
            <a:ext cx="5126401" cy="90000"/>
          </a:xfrm>
          <a:prstGeom prst="rect">
            <a:avLst/>
          </a:prstGeom>
          <a:solidFill>
            <a:schemeClr val="tx1"/>
          </a:solidFill>
          <a:ln w="12700" cap="flat" cmpd="sng" algn="ctr">
            <a:noFill/>
            <a:prstDash val="solid"/>
            <a:miter lim="800000"/>
          </a:ln>
          <a:effectLst/>
        </p:spPr>
        <p:txBody>
          <a:bodyPr tIns="90000" bIns="9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008B7F"/>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0D10F067-F95D-16FA-B292-A202D9597353}"/>
              </a:ext>
            </a:extLst>
          </p:cNvPr>
          <p:cNvSpPr/>
          <p:nvPr userDrawn="1"/>
        </p:nvSpPr>
        <p:spPr>
          <a:xfrm>
            <a:off x="5257253" y="3036070"/>
            <a:ext cx="785860" cy="785860"/>
          </a:xfrm>
          <a:prstGeom prst="ellipse">
            <a:avLst/>
          </a:prstGeom>
          <a:solidFill>
            <a:sysClr val="window" lastClr="FFFFFF"/>
          </a:solidFill>
          <a:ln w="12700" cap="rnd" cmpd="sng" algn="ctr">
            <a:solidFill>
              <a:schemeClr val="tx1"/>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2" name="Freeform 5">
            <a:extLst>
              <a:ext uri="{FF2B5EF4-FFF2-40B4-BE49-F238E27FC236}">
                <a16:creationId xmlns:a16="http://schemas.microsoft.com/office/drawing/2014/main" id="{3451DED0-B977-0C39-D13C-03917FA79687}"/>
              </a:ext>
            </a:extLst>
          </p:cNvPr>
          <p:cNvSpPr>
            <a:spLocks noEditPoints="1"/>
          </p:cNvSpPr>
          <p:nvPr userDrawn="1"/>
        </p:nvSpPr>
        <p:spPr bwMode="auto">
          <a:xfrm>
            <a:off x="5441151" y="3218710"/>
            <a:ext cx="435704" cy="437086"/>
          </a:xfrm>
          <a:custGeom>
            <a:avLst/>
            <a:gdLst>
              <a:gd name="T0" fmla="*/ 24 w 176"/>
              <a:gd name="T1" fmla="*/ 52 h 176"/>
              <a:gd name="T2" fmla="*/ 80 w 176"/>
              <a:gd name="T3" fmla="*/ 52 h 176"/>
              <a:gd name="T4" fmla="*/ 52 w 176"/>
              <a:gd name="T5" fmla="*/ 72 h 176"/>
              <a:gd name="T6" fmla="*/ 52 w 176"/>
              <a:gd name="T7" fmla="*/ 32 h 176"/>
              <a:gd name="T8" fmla="*/ 52 w 176"/>
              <a:gd name="T9" fmla="*/ 72 h 176"/>
              <a:gd name="T10" fmla="*/ 131 w 176"/>
              <a:gd name="T11" fmla="*/ 88 h 176"/>
              <a:gd name="T12" fmla="*/ 139 w 176"/>
              <a:gd name="T13" fmla="*/ 80 h 176"/>
              <a:gd name="T14" fmla="*/ 133 w 176"/>
              <a:gd name="T15" fmla="*/ 75 h 176"/>
              <a:gd name="T16" fmla="*/ 129 w 176"/>
              <a:gd name="T17" fmla="*/ 88 h 176"/>
              <a:gd name="T18" fmla="*/ 52 w 176"/>
              <a:gd name="T19" fmla="*/ 144 h 176"/>
              <a:gd name="T20" fmla="*/ 49 w 176"/>
              <a:gd name="T21" fmla="*/ 153 h 176"/>
              <a:gd name="T22" fmla="*/ 54 w 176"/>
              <a:gd name="T23" fmla="*/ 156 h 176"/>
              <a:gd name="T24" fmla="*/ 56 w 176"/>
              <a:gd name="T25" fmla="*/ 148 h 176"/>
              <a:gd name="T26" fmla="*/ 88 w 176"/>
              <a:gd name="T27" fmla="*/ 167 h 176"/>
              <a:gd name="T28" fmla="*/ 87 w 176"/>
              <a:gd name="T29" fmla="*/ 175 h 176"/>
              <a:gd name="T30" fmla="*/ 96 w 176"/>
              <a:gd name="T31" fmla="*/ 176 h 176"/>
              <a:gd name="T32" fmla="*/ 96 w 176"/>
              <a:gd name="T33" fmla="*/ 168 h 176"/>
              <a:gd name="T34" fmla="*/ 66 w 176"/>
              <a:gd name="T35" fmla="*/ 161 h 176"/>
              <a:gd name="T36" fmla="*/ 62 w 176"/>
              <a:gd name="T37" fmla="*/ 167 h 176"/>
              <a:gd name="T38" fmla="*/ 71 w 176"/>
              <a:gd name="T39" fmla="*/ 172 h 176"/>
              <a:gd name="T40" fmla="*/ 73 w 176"/>
              <a:gd name="T41" fmla="*/ 164 h 176"/>
              <a:gd name="T42" fmla="*/ 112 w 176"/>
              <a:gd name="T43" fmla="*/ 168 h 176"/>
              <a:gd name="T44" fmla="*/ 112 w 176"/>
              <a:gd name="T45" fmla="*/ 176 h 176"/>
              <a:gd name="T46" fmla="*/ 121 w 176"/>
              <a:gd name="T47" fmla="*/ 175 h 176"/>
              <a:gd name="T48" fmla="*/ 120 w 176"/>
              <a:gd name="T49" fmla="*/ 167 h 176"/>
              <a:gd name="T50" fmla="*/ 145 w 176"/>
              <a:gd name="T51" fmla="*/ 63 h 176"/>
              <a:gd name="T52" fmla="*/ 148 w 176"/>
              <a:gd name="T53" fmla="*/ 70 h 176"/>
              <a:gd name="T54" fmla="*/ 157 w 176"/>
              <a:gd name="T55" fmla="*/ 64 h 176"/>
              <a:gd name="T56" fmla="*/ 152 w 176"/>
              <a:gd name="T57" fmla="*/ 58 h 176"/>
              <a:gd name="T58" fmla="*/ 149 w 176"/>
              <a:gd name="T59" fmla="*/ 142 h 176"/>
              <a:gd name="T60" fmla="*/ 149 w 176"/>
              <a:gd name="T61" fmla="*/ 149 h 176"/>
              <a:gd name="T62" fmla="*/ 153 w 176"/>
              <a:gd name="T63" fmla="*/ 154 h 176"/>
              <a:gd name="T64" fmla="*/ 158 w 176"/>
              <a:gd name="T65" fmla="*/ 146 h 176"/>
              <a:gd name="T66" fmla="*/ 152 w 176"/>
              <a:gd name="T67" fmla="*/ 138 h 176"/>
              <a:gd name="T68" fmla="*/ 170 w 176"/>
              <a:gd name="T69" fmla="*/ 47 h 176"/>
              <a:gd name="T70" fmla="*/ 165 w 176"/>
              <a:gd name="T71" fmla="*/ 54 h 176"/>
              <a:gd name="T72" fmla="*/ 170 w 176"/>
              <a:gd name="T73" fmla="*/ 55 h 176"/>
              <a:gd name="T74" fmla="*/ 175 w 176"/>
              <a:gd name="T75" fmla="*/ 48 h 176"/>
              <a:gd name="T76" fmla="*/ 143 w 176"/>
              <a:gd name="T77" fmla="*/ 118 h 176"/>
              <a:gd name="T78" fmla="*/ 138 w 176"/>
              <a:gd name="T79" fmla="*/ 123 h 176"/>
              <a:gd name="T80" fmla="*/ 146 w 176"/>
              <a:gd name="T81" fmla="*/ 131 h 176"/>
              <a:gd name="T82" fmla="*/ 149 w 176"/>
              <a:gd name="T83" fmla="*/ 124 h 176"/>
              <a:gd name="T84" fmla="*/ 131 w 176"/>
              <a:gd name="T85" fmla="*/ 100 h 176"/>
              <a:gd name="T86" fmla="*/ 123 w 176"/>
              <a:gd name="T87" fmla="*/ 101 h 176"/>
              <a:gd name="T88" fmla="*/ 129 w 176"/>
              <a:gd name="T89" fmla="*/ 112 h 176"/>
              <a:gd name="T90" fmla="*/ 133 w 176"/>
              <a:gd name="T91" fmla="*/ 106 h 176"/>
              <a:gd name="T92" fmla="*/ 135 w 176"/>
              <a:gd name="T93" fmla="*/ 163 h 176"/>
              <a:gd name="T94" fmla="*/ 137 w 176"/>
              <a:gd name="T95" fmla="*/ 171 h 176"/>
              <a:gd name="T96" fmla="*/ 146 w 176"/>
              <a:gd name="T97" fmla="*/ 166 h 176"/>
              <a:gd name="T98" fmla="*/ 142 w 176"/>
              <a:gd name="T99" fmla="*/ 160 h 176"/>
              <a:gd name="T100" fmla="*/ 0 w 176"/>
              <a:gd name="T101" fmla="*/ 52 h 176"/>
              <a:gd name="T102" fmla="*/ 104 w 176"/>
              <a:gd name="T103" fmla="*/ 52 h 176"/>
              <a:gd name="T104" fmla="*/ 52 w 176"/>
              <a:gd name="T105" fmla="*/ 125 h 176"/>
              <a:gd name="T106" fmla="*/ 8 w 176"/>
              <a:gd name="T107" fmla="*/ 52 h 176"/>
              <a:gd name="T108" fmla="*/ 96 w 176"/>
              <a:gd name="T109" fmla="*/ 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 h="176">
                <a:moveTo>
                  <a:pt x="52" y="24"/>
                </a:moveTo>
                <a:cubicBezTo>
                  <a:pt x="37" y="24"/>
                  <a:pt x="24" y="37"/>
                  <a:pt x="24" y="52"/>
                </a:cubicBezTo>
                <a:cubicBezTo>
                  <a:pt x="24" y="68"/>
                  <a:pt x="37" y="80"/>
                  <a:pt x="52" y="80"/>
                </a:cubicBezTo>
                <a:cubicBezTo>
                  <a:pt x="67" y="80"/>
                  <a:pt x="80" y="68"/>
                  <a:pt x="80" y="52"/>
                </a:cubicBezTo>
                <a:cubicBezTo>
                  <a:pt x="80" y="37"/>
                  <a:pt x="67" y="24"/>
                  <a:pt x="52" y="24"/>
                </a:cubicBezTo>
                <a:close/>
                <a:moveTo>
                  <a:pt x="52" y="72"/>
                </a:moveTo>
                <a:cubicBezTo>
                  <a:pt x="41" y="72"/>
                  <a:pt x="32" y="63"/>
                  <a:pt x="32" y="52"/>
                </a:cubicBezTo>
                <a:cubicBezTo>
                  <a:pt x="32" y="41"/>
                  <a:pt x="41" y="32"/>
                  <a:pt x="52" y="32"/>
                </a:cubicBezTo>
                <a:cubicBezTo>
                  <a:pt x="63" y="32"/>
                  <a:pt x="72" y="41"/>
                  <a:pt x="72" y="52"/>
                </a:cubicBezTo>
                <a:cubicBezTo>
                  <a:pt x="72" y="63"/>
                  <a:pt x="63" y="72"/>
                  <a:pt x="52" y="72"/>
                </a:cubicBezTo>
                <a:close/>
                <a:moveTo>
                  <a:pt x="129" y="88"/>
                </a:moveTo>
                <a:cubicBezTo>
                  <a:pt x="129" y="88"/>
                  <a:pt x="130" y="88"/>
                  <a:pt x="131" y="88"/>
                </a:cubicBezTo>
                <a:cubicBezTo>
                  <a:pt x="132" y="88"/>
                  <a:pt x="133" y="88"/>
                  <a:pt x="134" y="87"/>
                </a:cubicBezTo>
                <a:cubicBezTo>
                  <a:pt x="135" y="84"/>
                  <a:pt x="137" y="82"/>
                  <a:pt x="139" y="80"/>
                </a:cubicBezTo>
                <a:cubicBezTo>
                  <a:pt x="140" y="79"/>
                  <a:pt x="140" y="76"/>
                  <a:pt x="138" y="75"/>
                </a:cubicBezTo>
                <a:cubicBezTo>
                  <a:pt x="136" y="73"/>
                  <a:pt x="134" y="73"/>
                  <a:pt x="133" y="75"/>
                </a:cubicBezTo>
                <a:cubicBezTo>
                  <a:pt x="131" y="78"/>
                  <a:pt x="129" y="80"/>
                  <a:pt x="127" y="82"/>
                </a:cubicBezTo>
                <a:cubicBezTo>
                  <a:pt x="126" y="84"/>
                  <a:pt x="127" y="87"/>
                  <a:pt x="129" y="88"/>
                </a:cubicBezTo>
                <a:close/>
                <a:moveTo>
                  <a:pt x="56" y="148"/>
                </a:moveTo>
                <a:cubicBezTo>
                  <a:pt x="56" y="146"/>
                  <a:pt x="54" y="144"/>
                  <a:pt x="52" y="144"/>
                </a:cubicBezTo>
                <a:cubicBezTo>
                  <a:pt x="50" y="144"/>
                  <a:pt x="48" y="146"/>
                  <a:pt x="48" y="148"/>
                </a:cubicBezTo>
                <a:cubicBezTo>
                  <a:pt x="48" y="148"/>
                  <a:pt x="48" y="151"/>
                  <a:pt x="49" y="153"/>
                </a:cubicBezTo>
                <a:cubicBezTo>
                  <a:pt x="50" y="155"/>
                  <a:pt x="51" y="156"/>
                  <a:pt x="53" y="156"/>
                </a:cubicBezTo>
                <a:cubicBezTo>
                  <a:pt x="53" y="156"/>
                  <a:pt x="54" y="156"/>
                  <a:pt x="54" y="156"/>
                </a:cubicBezTo>
                <a:cubicBezTo>
                  <a:pt x="56" y="155"/>
                  <a:pt x="57" y="153"/>
                  <a:pt x="56" y="151"/>
                </a:cubicBezTo>
                <a:cubicBezTo>
                  <a:pt x="56" y="149"/>
                  <a:pt x="56" y="148"/>
                  <a:pt x="56" y="148"/>
                </a:cubicBezTo>
                <a:close/>
                <a:moveTo>
                  <a:pt x="96" y="168"/>
                </a:moveTo>
                <a:cubicBezTo>
                  <a:pt x="93" y="168"/>
                  <a:pt x="91" y="168"/>
                  <a:pt x="88" y="167"/>
                </a:cubicBezTo>
                <a:cubicBezTo>
                  <a:pt x="86" y="167"/>
                  <a:pt x="84" y="168"/>
                  <a:pt x="84" y="171"/>
                </a:cubicBezTo>
                <a:cubicBezTo>
                  <a:pt x="83" y="173"/>
                  <a:pt x="85" y="175"/>
                  <a:pt x="87" y="175"/>
                </a:cubicBezTo>
                <a:cubicBezTo>
                  <a:pt x="90" y="175"/>
                  <a:pt x="93" y="176"/>
                  <a:pt x="96" y="176"/>
                </a:cubicBezTo>
                <a:cubicBezTo>
                  <a:pt x="96" y="176"/>
                  <a:pt x="96" y="176"/>
                  <a:pt x="96" y="176"/>
                </a:cubicBezTo>
                <a:cubicBezTo>
                  <a:pt x="98" y="176"/>
                  <a:pt x="100" y="174"/>
                  <a:pt x="100" y="172"/>
                </a:cubicBezTo>
                <a:cubicBezTo>
                  <a:pt x="100" y="170"/>
                  <a:pt x="98" y="168"/>
                  <a:pt x="96" y="168"/>
                </a:cubicBezTo>
                <a:close/>
                <a:moveTo>
                  <a:pt x="73" y="164"/>
                </a:moveTo>
                <a:cubicBezTo>
                  <a:pt x="70" y="163"/>
                  <a:pt x="68" y="162"/>
                  <a:pt x="66" y="161"/>
                </a:cubicBezTo>
                <a:cubicBezTo>
                  <a:pt x="64" y="159"/>
                  <a:pt x="61" y="160"/>
                  <a:pt x="60" y="162"/>
                </a:cubicBezTo>
                <a:cubicBezTo>
                  <a:pt x="59" y="164"/>
                  <a:pt x="60" y="166"/>
                  <a:pt x="62" y="167"/>
                </a:cubicBezTo>
                <a:cubicBezTo>
                  <a:pt x="64" y="169"/>
                  <a:pt x="67" y="170"/>
                  <a:pt x="70" y="171"/>
                </a:cubicBezTo>
                <a:cubicBezTo>
                  <a:pt x="70" y="171"/>
                  <a:pt x="71" y="172"/>
                  <a:pt x="71" y="172"/>
                </a:cubicBezTo>
                <a:cubicBezTo>
                  <a:pt x="73" y="172"/>
                  <a:pt x="74" y="171"/>
                  <a:pt x="75" y="169"/>
                </a:cubicBezTo>
                <a:cubicBezTo>
                  <a:pt x="76" y="167"/>
                  <a:pt x="75" y="165"/>
                  <a:pt x="73" y="164"/>
                </a:cubicBezTo>
                <a:close/>
                <a:moveTo>
                  <a:pt x="120" y="167"/>
                </a:moveTo>
                <a:cubicBezTo>
                  <a:pt x="118" y="167"/>
                  <a:pt x="115" y="168"/>
                  <a:pt x="112" y="168"/>
                </a:cubicBezTo>
                <a:cubicBezTo>
                  <a:pt x="110" y="168"/>
                  <a:pt x="108" y="170"/>
                  <a:pt x="108" y="172"/>
                </a:cubicBezTo>
                <a:cubicBezTo>
                  <a:pt x="109" y="174"/>
                  <a:pt x="110" y="176"/>
                  <a:pt x="112" y="176"/>
                </a:cubicBezTo>
                <a:cubicBezTo>
                  <a:pt x="112" y="176"/>
                  <a:pt x="113" y="176"/>
                  <a:pt x="113" y="176"/>
                </a:cubicBezTo>
                <a:cubicBezTo>
                  <a:pt x="116" y="176"/>
                  <a:pt x="118" y="175"/>
                  <a:pt x="121" y="175"/>
                </a:cubicBezTo>
                <a:cubicBezTo>
                  <a:pt x="123" y="175"/>
                  <a:pt x="125" y="173"/>
                  <a:pt x="125" y="170"/>
                </a:cubicBezTo>
                <a:cubicBezTo>
                  <a:pt x="124" y="168"/>
                  <a:pt x="122" y="167"/>
                  <a:pt x="120" y="167"/>
                </a:cubicBezTo>
                <a:close/>
                <a:moveTo>
                  <a:pt x="152" y="58"/>
                </a:moveTo>
                <a:cubicBezTo>
                  <a:pt x="150" y="59"/>
                  <a:pt x="147" y="61"/>
                  <a:pt x="145" y="63"/>
                </a:cubicBezTo>
                <a:cubicBezTo>
                  <a:pt x="143" y="64"/>
                  <a:pt x="143" y="67"/>
                  <a:pt x="144" y="69"/>
                </a:cubicBezTo>
                <a:cubicBezTo>
                  <a:pt x="145" y="70"/>
                  <a:pt x="146" y="70"/>
                  <a:pt x="148" y="70"/>
                </a:cubicBezTo>
                <a:cubicBezTo>
                  <a:pt x="148" y="70"/>
                  <a:pt x="149" y="70"/>
                  <a:pt x="150" y="69"/>
                </a:cubicBezTo>
                <a:cubicBezTo>
                  <a:pt x="152" y="68"/>
                  <a:pt x="154" y="66"/>
                  <a:pt x="157" y="64"/>
                </a:cubicBezTo>
                <a:cubicBezTo>
                  <a:pt x="158" y="63"/>
                  <a:pt x="159" y="61"/>
                  <a:pt x="157" y="59"/>
                </a:cubicBezTo>
                <a:cubicBezTo>
                  <a:pt x="156" y="57"/>
                  <a:pt x="154" y="57"/>
                  <a:pt x="152" y="58"/>
                </a:cubicBezTo>
                <a:close/>
                <a:moveTo>
                  <a:pt x="152" y="138"/>
                </a:moveTo>
                <a:cubicBezTo>
                  <a:pt x="150" y="138"/>
                  <a:pt x="149" y="140"/>
                  <a:pt x="149" y="142"/>
                </a:cubicBezTo>
                <a:cubicBezTo>
                  <a:pt x="150" y="144"/>
                  <a:pt x="150" y="145"/>
                  <a:pt x="150" y="146"/>
                </a:cubicBezTo>
                <a:cubicBezTo>
                  <a:pt x="150" y="147"/>
                  <a:pt x="150" y="148"/>
                  <a:pt x="149" y="149"/>
                </a:cubicBezTo>
                <a:cubicBezTo>
                  <a:pt x="149" y="151"/>
                  <a:pt x="150" y="153"/>
                  <a:pt x="153" y="154"/>
                </a:cubicBezTo>
                <a:cubicBezTo>
                  <a:pt x="153" y="154"/>
                  <a:pt x="153" y="154"/>
                  <a:pt x="153" y="154"/>
                </a:cubicBezTo>
                <a:cubicBezTo>
                  <a:pt x="155" y="154"/>
                  <a:pt x="157" y="152"/>
                  <a:pt x="157" y="150"/>
                </a:cubicBezTo>
                <a:cubicBezTo>
                  <a:pt x="158" y="149"/>
                  <a:pt x="158" y="148"/>
                  <a:pt x="158" y="146"/>
                </a:cubicBezTo>
                <a:cubicBezTo>
                  <a:pt x="158" y="144"/>
                  <a:pt x="158" y="142"/>
                  <a:pt x="157" y="141"/>
                </a:cubicBezTo>
                <a:cubicBezTo>
                  <a:pt x="157" y="138"/>
                  <a:pt x="155" y="137"/>
                  <a:pt x="152" y="138"/>
                </a:cubicBezTo>
                <a:close/>
                <a:moveTo>
                  <a:pt x="175" y="48"/>
                </a:moveTo>
                <a:cubicBezTo>
                  <a:pt x="174" y="46"/>
                  <a:pt x="172" y="46"/>
                  <a:pt x="170" y="47"/>
                </a:cubicBezTo>
                <a:cubicBezTo>
                  <a:pt x="170" y="47"/>
                  <a:pt x="169" y="47"/>
                  <a:pt x="166" y="49"/>
                </a:cubicBezTo>
                <a:cubicBezTo>
                  <a:pt x="164" y="50"/>
                  <a:pt x="164" y="52"/>
                  <a:pt x="165" y="54"/>
                </a:cubicBezTo>
                <a:cubicBezTo>
                  <a:pt x="166" y="55"/>
                  <a:pt x="167" y="56"/>
                  <a:pt x="168" y="56"/>
                </a:cubicBezTo>
                <a:cubicBezTo>
                  <a:pt x="169" y="56"/>
                  <a:pt x="170" y="56"/>
                  <a:pt x="170" y="55"/>
                </a:cubicBezTo>
                <a:cubicBezTo>
                  <a:pt x="172" y="54"/>
                  <a:pt x="174" y="54"/>
                  <a:pt x="174" y="54"/>
                </a:cubicBezTo>
                <a:cubicBezTo>
                  <a:pt x="176" y="53"/>
                  <a:pt x="176" y="50"/>
                  <a:pt x="175" y="48"/>
                </a:cubicBezTo>
                <a:close/>
                <a:moveTo>
                  <a:pt x="149" y="124"/>
                </a:moveTo>
                <a:cubicBezTo>
                  <a:pt x="147" y="122"/>
                  <a:pt x="145" y="120"/>
                  <a:pt x="143" y="118"/>
                </a:cubicBezTo>
                <a:cubicBezTo>
                  <a:pt x="142" y="116"/>
                  <a:pt x="139" y="116"/>
                  <a:pt x="138" y="118"/>
                </a:cubicBezTo>
                <a:cubicBezTo>
                  <a:pt x="136" y="119"/>
                  <a:pt x="136" y="122"/>
                  <a:pt x="138" y="123"/>
                </a:cubicBezTo>
                <a:cubicBezTo>
                  <a:pt x="139" y="125"/>
                  <a:pt x="141" y="127"/>
                  <a:pt x="143" y="129"/>
                </a:cubicBezTo>
                <a:cubicBezTo>
                  <a:pt x="144" y="130"/>
                  <a:pt x="145" y="131"/>
                  <a:pt x="146" y="131"/>
                </a:cubicBezTo>
                <a:cubicBezTo>
                  <a:pt x="147" y="131"/>
                  <a:pt x="148" y="130"/>
                  <a:pt x="148" y="130"/>
                </a:cubicBezTo>
                <a:cubicBezTo>
                  <a:pt x="150" y="128"/>
                  <a:pt x="150" y="126"/>
                  <a:pt x="149" y="124"/>
                </a:cubicBezTo>
                <a:close/>
                <a:moveTo>
                  <a:pt x="133" y="106"/>
                </a:moveTo>
                <a:cubicBezTo>
                  <a:pt x="132" y="104"/>
                  <a:pt x="131" y="102"/>
                  <a:pt x="131" y="100"/>
                </a:cubicBezTo>
                <a:cubicBezTo>
                  <a:pt x="130" y="98"/>
                  <a:pt x="128" y="96"/>
                  <a:pt x="126" y="96"/>
                </a:cubicBezTo>
                <a:cubicBezTo>
                  <a:pt x="124" y="97"/>
                  <a:pt x="122" y="99"/>
                  <a:pt x="123" y="101"/>
                </a:cubicBezTo>
                <a:cubicBezTo>
                  <a:pt x="123" y="104"/>
                  <a:pt x="124" y="107"/>
                  <a:pt x="126" y="110"/>
                </a:cubicBezTo>
                <a:cubicBezTo>
                  <a:pt x="126" y="111"/>
                  <a:pt x="128" y="112"/>
                  <a:pt x="129" y="112"/>
                </a:cubicBezTo>
                <a:cubicBezTo>
                  <a:pt x="130" y="112"/>
                  <a:pt x="131" y="112"/>
                  <a:pt x="131" y="112"/>
                </a:cubicBezTo>
                <a:cubicBezTo>
                  <a:pt x="133" y="111"/>
                  <a:pt x="134" y="108"/>
                  <a:pt x="133" y="106"/>
                </a:cubicBezTo>
                <a:close/>
                <a:moveTo>
                  <a:pt x="142" y="160"/>
                </a:moveTo>
                <a:cubicBezTo>
                  <a:pt x="140" y="161"/>
                  <a:pt x="138" y="162"/>
                  <a:pt x="135" y="163"/>
                </a:cubicBezTo>
                <a:cubicBezTo>
                  <a:pt x="133" y="164"/>
                  <a:pt x="132" y="166"/>
                  <a:pt x="133" y="168"/>
                </a:cubicBezTo>
                <a:cubicBezTo>
                  <a:pt x="134" y="170"/>
                  <a:pt x="135" y="171"/>
                  <a:pt x="137" y="171"/>
                </a:cubicBezTo>
                <a:cubicBezTo>
                  <a:pt x="137" y="171"/>
                  <a:pt x="138" y="171"/>
                  <a:pt x="138" y="171"/>
                </a:cubicBezTo>
                <a:cubicBezTo>
                  <a:pt x="141" y="169"/>
                  <a:pt x="144" y="168"/>
                  <a:pt x="146" y="166"/>
                </a:cubicBezTo>
                <a:cubicBezTo>
                  <a:pt x="148" y="165"/>
                  <a:pt x="149" y="162"/>
                  <a:pt x="147" y="161"/>
                </a:cubicBezTo>
                <a:cubicBezTo>
                  <a:pt x="146" y="159"/>
                  <a:pt x="144" y="158"/>
                  <a:pt x="142" y="160"/>
                </a:cubicBezTo>
                <a:close/>
                <a:moveTo>
                  <a:pt x="52" y="0"/>
                </a:moveTo>
                <a:cubicBezTo>
                  <a:pt x="23" y="0"/>
                  <a:pt x="0" y="23"/>
                  <a:pt x="0" y="52"/>
                </a:cubicBezTo>
                <a:cubicBezTo>
                  <a:pt x="0" y="95"/>
                  <a:pt x="52" y="136"/>
                  <a:pt x="52" y="136"/>
                </a:cubicBezTo>
                <a:cubicBezTo>
                  <a:pt x="52" y="136"/>
                  <a:pt x="104" y="95"/>
                  <a:pt x="104" y="52"/>
                </a:cubicBezTo>
                <a:cubicBezTo>
                  <a:pt x="104" y="23"/>
                  <a:pt x="81" y="0"/>
                  <a:pt x="52" y="0"/>
                </a:cubicBezTo>
                <a:close/>
                <a:moveTo>
                  <a:pt x="52" y="125"/>
                </a:moveTo>
                <a:cubicBezTo>
                  <a:pt x="47" y="121"/>
                  <a:pt x="40" y="114"/>
                  <a:pt x="32" y="105"/>
                </a:cubicBezTo>
                <a:cubicBezTo>
                  <a:pt x="21" y="92"/>
                  <a:pt x="8" y="72"/>
                  <a:pt x="8" y="52"/>
                </a:cubicBezTo>
                <a:cubicBezTo>
                  <a:pt x="8" y="28"/>
                  <a:pt x="28" y="8"/>
                  <a:pt x="52" y="8"/>
                </a:cubicBezTo>
                <a:cubicBezTo>
                  <a:pt x="76" y="8"/>
                  <a:pt x="96" y="28"/>
                  <a:pt x="96" y="52"/>
                </a:cubicBezTo>
                <a:cubicBezTo>
                  <a:pt x="96" y="83"/>
                  <a:pt x="64" y="114"/>
                  <a:pt x="52" y="125"/>
                </a:cubicBezTo>
                <a:close/>
              </a:path>
            </a:pathLst>
          </a:custGeom>
          <a:solidFill>
            <a:srgbClr val="00A7B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31" name="Text Placeholder 24">
            <a:extLst>
              <a:ext uri="{FF2B5EF4-FFF2-40B4-BE49-F238E27FC236}">
                <a16:creationId xmlns:a16="http://schemas.microsoft.com/office/drawing/2014/main" id="{7ACB3704-9B25-F49D-6EF3-24DA18E12A42}"/>
              </a:ext>
            </a:extLst>
          </p:cNvPr>
          <p:cNvSpPr>
            <a:spLocks noGrp="1"/>
          </p:cNvSpPr>
          <p:nvPr>
            <p:ph type="body" sz="quarter" idx="13" hasCustomPrompt="1"/>
          </p:nvPr>
        </p:nvSpPr>
        <p:spPr>
          <a:xfrm>
            <a:off x="560855" y="3612720"/>
            <a:ext cx="4560342" cy="360000"/>
          </a:xfrm>
          <a:prstGeom prst="rect">
            <a:avLst/>
          </a:prstGeom>
        </p:spPr>
        <p:txBody>
          <a:bodyPr anchor="t">
            <a:noAutofit/>
          </a:bodyPr>
          <a:lstStyle>
            <a:lvl1pPr marL="0" indent="0">
              <a:lnSpc>
                <a:spcPct val="100000"/>
              </a:lnSpc>
              <a:spcBef>
                <a:spcPts val="0"/>
              </a:spcBef>
              <a:buNone/>
              <a:defRPr sz="1800" b="1">
                <a:solidFill>
                  <a:srgbClr val="444444"/>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Presenter Name</a:t>
            </a:r>
          </a:p>
        </p:txBody>
      </p:sp>
      <p:sp>
        <p:nvSpPr>
          <p:cNvPr id="32" name="Text Placeholder 24">
            <a:extLst>
              <a:ext uri="{FF2B5EF4-FFF2-40B4-BE49-F238E27FC236}">
                <a16:creationId xmlns:a16="http://schemas.microsoft.com/office/drawing/2014/main" id="{F4C00F73-19A2-0DDE-4221-A9F058EA809F}"/>
              </a:ext>
            </a:extLst>
          </p:cNvPr>
          <p:cNvSpPr>
            <a:spLocks noGrp="1"/>
          </p:cNvSpPr>
          <p:nvPr>
            <p:ph type="body" sz="quarter" idx="14" hasCustomPrompt="1"/>
          </p:nvPr>
        </p:nvSpPr>
        <p:spPr>
          <a:xfrm>
            <a:off x="560855" y="3984417"/>
            <a:ext cx="4558735" cy="720000"/>
          </a:xfrm>
          <a:prstGeom prst="rect">
            <a:avLst/>
          </a:prstGeom>
        </p:spPr>
        <p:txBody>
          <a:bodyPr anchor="t">
            <a:noAutofit/>
          </a:bodyPr>
          <a:lstStyle>
            <a:lvl1pPr marL="0" indent="0">
              <a:lnSpc>
                <a:spcPct val="100000"/>
              </a:lnSpc>
              <a:spcBef>
                <a:spcPts val="0"/>
              </a:spcBef>
              <a:buNone/>
              <a:defRPr sz="1800" b="0">
                <a:solidFill>
                  <a:srgbClr val="444444"/>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Presenter title/email on two lines</a:t>
            </a:r>
          </a:p>
        </p:txBody>
      </p:sp>
      <p:pic>
        <p:nvPicPr>
          <p:cNvPr id="33" name="Picture 32">
            <a:extLst>
              <a:ext uri="{FF2B5EF4-FFF2-40B4-BE49-F238E27FC236}">
                <a16:creationId xmlns:a16="http://schemas.microsoft.com/office/drawing/2014/main" id="{E2BB7953-3B8D-159B-E0E5-F2F78F9A87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2837" y="1012496"/>
            <a:ext cx="434383" cy="332574"/>
          </a:xfrm>
          <a:prstGeom prst="rect">
            <a:avLst/>
          </a:prstGeom>
        </p:spPr>
      </p:pic>
      <p:pic>
        <p:nvPicPr>
          <p:cNvPr id="34" name="Picture 33">
            <a:extLst>
              <a:ext uri="{FF2B5EF4-FFF2-40B4-BE49-F238E27FC236}">
                <a16:creationId xmlns:a16="http://schemas.microsoft.com/office/drawing/2014/main" id="{303A5961-5C77-6F6B-4ED8-948BC9B2B5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42902" y="1898262"/>
            <a:ext cx="474252" cy="397480"/>
          </a:xfrm>
          <a:prstGeom prst="rect">
            <a:avLst/>
          </a:prstGeom>
        </p:spPr>
      </p:pic>
      <p:pic>
        <p:nvPicPr>
          <p:cNvPr id="35" name="Picture 34">
            <a:extLst>
              <a:ext uri="{FF2B5EF4-FFF2-40B4-BE49-F238E27FC236}">
                <a16:creationId xmlns:a16="http://schemas.microsoft.com/office/drawing/2014/main" id="{76EF0718-81BB-8792-722B-2FEDA2318D3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43304" y="2915682"/>
            <a:ext cx="473449" cy="388904"/>
          </a:xfrm>
          <a:prstGeom prst="rect">
            <a:avLst/>
          </a:prstGeom>
        </p:spPr>
      </p:pic>
      <p:sp>
        <p:nvSpPr>
          <p:cNvPr id="2" name="Rectangle 1">
            <a:extLst>
              <a:ext uri="{FF2B5EF4-FFF2-40B4-BE49-F238E27FC236}">
                <a16:creationId xmlns:a16="http://schemas.microsoft.com/office/drawing/2014/main" id="{C567F09A-D4E8-36CB-7341-D0FFEB98D1B3}"/>
              </a:ext>
            </a:extLst>
          </p:cNvPr>
          <p:cNvSpPr/>
          <p:nvPr userDrawn="1"/>
        </p:nvSpPr>
        <p:spPr>
          <a:xfrm>
            <a:off x="8008266" y="951632"/>
            <a:ext cx="3683349" cy="37555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NetworkSecretariat@hpolicy.com</a:t>
            </a:r>
          </a:p>
        </p:txBody>
      </p:sp>
      <p:sp>
        <p:nvSpPr>
          <p:cNvPr id="4" name="Rectangle 3">
            <a:extLst>
              <a:ext uri="{FF2B5EF4-FFF2-40B4-BE49-F238E27FC236}">
                <a16:creationId xmlns:a16="http://schemas.microsoft.com/office/drawing/2014/main" id="{508C8BF6-E3D2-F6C0-C1A4-02AF7E957F70}"/>
              </a:ext>
            </a:extLst>
          </p:cNvPr>
          <p:cNvSpPr/>
          <p:nvPr userDrawn="1"/>
        </p:nvSpPr>
        <p:spPr>
          <a:xfrm>
            <a:off x="8082158" y="1857783"/>
            <a:ext cx="2999222" cy="37555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www.lungcancerpolicynetwork.com</a:t>
            </a:r>
          </a:p>
        </p:txBody>
      </p:sp>
      <p:sp>
        <p:nvSpPr>
          <p:cNvPr id="7" name="Rectangle 6">
            <a:extLst>
              <a:ext uri="{FF2B5EF4-FFF2-40B4-BE49-F238E27FC236}">
                <a16:creationId xmlns:a16="http://schemas.microsoft.com/office/drawing/2014/main" id="{958C132A-347D-E563-306D-0365698F4CFA}"/>
              </a:ext>
            </a:extLst>
          </p:cNvPr>
          <p:cNvSpPr/>
          <p:nvPr userDrawn="1"/>
        </p:nvSpPr>
        <p:spPr>
          <a:xfrm>
            <a:off x="8082158" y="2884702"/>
            <a:ext cx="2999222" cy="37555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@LungPolicy</a:t>
            </a:r>
          </a:p>
        </p:txBody>
      </p:sp>
      <p:sp>
        <p:nvSpPr>
          <p:cNvPr id="8" name="Rectangle 7">
            <a:extLst>
              <a:ext uri="{FF2B5EF4-FFF2-40B4-BE49-F238E27FC236}">
                <a16:creationId xmlns:a16="http://schemas.microsoft.com/office/drawing/2014/main" id="{8BDB942C-A61D-C022-F4B5-14F3933779CB}"/>
              </a:ext>
            </a:extLst>
          </p:cNvPr>
          <p:cNvSpPr/>
          <p:nvPr userDrawn="1"/>
        </p:nvSpPr>
        <p:spPr>
          <a:xfrm>
            <a:off x="8008266" y="3808108"/>
            <a:ext cx="4029854" cy="35535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linkedin.com/company/lung-cancer-policy-network</a:t>
            </a:r>
          </a:p>
        </p:txBody>
      </p:sp>
      <p:sp>
        <p:nvSpPr>
          <p:cNvPr id="9" name="Rectangle 8">
            <a:extLst>
              <a:ext uri="{FF2B5EF4-FFF2-40B4-BE49-F238E27FC236}">
                <a16:creationId xmlns:a16="http://schemas.microsoft.com/office/drawing/2014/main" id="{CE09D36D-4902-D274-876E-C76BE8DDC6CE}"/>
              </a:ext>
            </a:extLst>
          </p:cNvPr>
          <p:cNvSpPr/>
          <p:nvPr userDrawn="1"/>
        </p:nvSpPr>
        <p:spPr>
          <a:xfrm>
            <a:off x="8008266" y="4719937"/>
            <a:ext cx="4029854" cy="37555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youtube.com/@lungcancerpolicynetwork</a:t>
            </a:r>
          </a:p>
        </p:txBody>
      </p:sp>
      <p:pic>
        <p:nvPicPr>
          <p:cNvPr id="11" name="Picture 10" descr="A picture containing logo, graphics, font, symbol&#10;&#10;Description automatically generated">
            <a:extLst>
              <a:ext uri="{FF2B5EF4-FFF2-40B4-BE49-F238E27FC236}">
                <a16:creationId xmlns:a16="http://schemas.microsoft.com/office/drawing/2014/main" id="{B23F5335-213D-7807-D874-18253BCDE27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87171" y="3809308"/>
            <a:ext cx="385714" cy="360000"/>
          </a:xfrm>
          <a:prstGeom prst="rect">
            <a:avLst/>
          </a:prstGeom>
        </p:spPr>
      </p:pic>
      <p:pic>
        <p:nvPicPr>
          <p:cNvPr id="16" name="Picture 15" descr="A white line on a black background&#10;&#10;Description automatically generated with low confidence">
            <a:extLst>
              <a:ext uri="{FF2B5EF4-FFF2-40B4-BE49-F238E27FC236}">
                <a16:creationId xmlns:a16="http://schemas.microsoft.com/office/drawing/2014/main" id="{37DF9AB7-F53F-E320-8CC0-E82306BF984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346028" y="4719937"/>
            <a:ext cx="468000" cy="468000"/>
          </a:xfrm>
          <a:prstGeom prst="rect">
            <a:avLst/>
          </a:prstGeom>
        </p:spPr>
      </p:pic>
      <p:sp>
        <p:nvSpPr>
          <p:cNvPr id="10" name="Text Placeholder 12">
            <a:extLst>
              <a:ext uri="{FF2B5EF4-FFF2-40B4-BE49-F238E27FC236}">
                <a16:creationId xmlns:a16="http://schemas.microsoft.com/office/drawing/2014/main" id="{629D304B-F48B-2D59-97CF-E837A4DDB217}"/>
              </a:ext>
            </a:extLst>
          </p:cNvPr>
          <p:cNvSpPr>
            <a:spLocks noGrp="1"/>
          </p:cNvSpPr>
          <p:nvPr>
            <p:ph type="body" sz="quarter" idx="12" hasCustomPrompt="1"/>
          </p:nvPr>
        </p:nvSpPr>
        <p:spPr>
          <a:xfrm>
            <a:off x="488698" y="5095489"/>
            <a:ext cx="5291683" cy="1407845"/>
          </a:xfrm>
          <a:prstGeom prst="rect">
            <a:avLst/>
          </a:prstGeom>
        </p:spPr>
        <p:txBody>
          <a:bodyPr>
            <a:noAutofit/>
          </a:bodyPr>
          <a:lstStyle>
            <a:lvl1pPr marL="0" indent="0">
              <a:lnSpc>
                <a:spcPct val="100000"/>
              </a:lnSpc>
              <a:spcBef>
                <a:spcPts val="0"/>
              </a:spcBef>
              <a:buNone/>
              <a:defRPr sz="1100">
                <a:solidFill>
                  <a:srgbClr val="444444"/>
                </a:solidFill>
                <a:latin typeface="Arial" panose="020B0604020202020204" pitchFamily="34" charset="0"/>
                <a:cs typeface="Arial" panose="020B0604020202020204" pitchFamily="34" charset="0"/>
              </a:defRPr>
            </a:lvl1pPr>
          </a:lstStyle>
          <a:p>
            <a:pPr lvl="0"/>
            <a:r>
              <a:rPr lang="en-US" dirty="0"/>
              <a:t>Add disclaimer text</a:t>
            </a:r>
          </a:p>
        </p:txBody>
      </p:sp>
      <p:sp>
        <p:nvSpPr>
          <p:cNvPr id="14" name="Text Placeholder 12">
            <a:extLst>
              <a:ext uri="{FF2B5EF4-FFF2-40B4-BE49-F238E27FC236}">
                <a16:creationId xmlns:a16="http://schemas.microsoft.com/office/drawing/2014/main" id="{F2151919-1A71-44AC-ADAA-E8E0ECD0D17D}"/>
              </a:ext>
            </a:extLst>
          </p:cNvPr>
          <p:cNvSpPr>
            <a:spLocks noGrp="1"/>
          </p:cNvSpPr>
          <p:nvPr>
            <p:ph type="body" sz="quarter" idx="10"/>
          </p:nvPr>
        </p:nvSpPr>
        <p:spPr>
          <a:xfrm>
            <a:off x="468657" y="721822"/>
            <a:ext cx="5122105" cy="1590056"/>
          </a:xfrm>
          <a:prstGeom prst="rect">
            <a:avLst/>
          </a:prstGeom>
        </p:spPr>
        <p:txBody>
          <a:bodyPr>
            <a:noAutofit/>
          </a:bodyPr>
          <a:lstStyle>
            <a:lvl1pPr marL="0" indent="0">
              <a:lnSpc>
                <a:spcPct val="100000"/>
              </a:lnSpc>
              <a:spcBef>
                <a:spcPts val="0"/>
              </a:spcBef>
              <a:buNone/>
              <a:defRPr sz="1800" b="1">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4284511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Slide - Disclaimer / Q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626E4D-3E60-915B-C01A-495157E0EE2B}"/>
              </a:ext>
            </a:extLst>
          </p:cNvPr>
          <p:cNvSpPr>
            <a:spLocks noGrp="1" noRot="1" noMove="1" noResize="1" noEditPoints="1" noAdjustHandles="1" noChangeArrowheads="1" noChangeShapeType="1"/>
          </p:cNvSpPr>
          <p:nvPr userDrawn="1"/>
        </p:nvSpPr>
        <p:spPr>
          <a:xfrm>
            <a:off x="6535271" y="0"/>
            <a:ext cx="5656729" cy="5782235"/>
          </a:xfrm>
          <a:prstGeom prst="rect">
            <a:avLst/>
          </a:prstGeom>
          <a:solidFill>
            <a:srgbClr val="184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6" name="TextBox 5">
            <a:extLst>
              <a:ext uri="{FF2B5EF4-FFF2-40B4-BE49-F238E27FC236}">
                <a16:creationId xmlns:a16="http://schemas.microsoft.com/office/drawing/2014/main" id="{C58BBAED-8C4F-2829-3C3F-8DBD74B32975}"/>
              </a:ext>
            </a:extLst>
          </p:cNvPr>
          <p:cNvSpPr txBox="1"/>
          <p:nvPr userDrawn="1"/>
        </p:nvSpPr>
        <p:spPr>
          <a:xfrm>
            <a:off x="7151942" y="721822"/>
            <a:ext cx="4423385"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Get in touch</a:t>
            </a:r>
          </a:p>
        </p:txBody>
      </p:sp>
      <p:sp>
        <p:nvSpPr>
          <p:cNvPr id="12" name="Rectangle 11">
            <a:extLst>
              <a:ext uri="{FF2B5EF4-FFF2-40B4-BE49-F238E27FC236}">
                <a16:creationId xmlns:a16="http://schemas.microsoft.com/office/drawing/2014/main" id="{F9D24CA5-9408-FDD3-AC6B-F9E2EFA9AC54}"/>
              </a:ext>
            </a:extLst>
          </p:cNvPr>
          <p:cNvSpPr>
            <a:spLocks noGrp="1" noRot="1" noMove="1" noResize="1" noEditPoints="1" noAdjustHandles="1" noChangeArrowheads="1" noChangeShapeType="1"/>
          </p:cNvSpPr>
          <p:nvPr userDrawn="1"/>
        </p:nvSpPr>
        <p:spPr>
          <a:xfrm>
            <a:off x="6535271" y="5782235"/>
            <a:ext cx="5656729" cy="10757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52971EE5-BC65-C223-195F-E49F1FC58710}"/>
              </a:ext>
            </a:extLst>
          </p:cNvPr>
          <p:cNvSpPr>
            <a:spLocks noGrp="1"/>
          </p:cNvSpPr>
          <p:nvPr>
            <p:ph type="body" sz="quarter" idx="10"/>
          </p:nvPr>
        </p:nvSpPr>
        <p:spPr>
          <a:xfrm>
            <a:off x="500827" y="721823"/>
            <a:ext cx="3206272" cy="2707177"/>
          </a:xfrm>
          <a:prstGeom prst="rect">
            <a:avLst/>
          </a:prstGeom>
        </p:spPr>
        <p:txBody>
          <a:bodyPr>
            <a:noAutofit/>
          </a:bodyPr>
          <a:lstStyle>
            <a:lvl1pPr marL="0" indent="0">
              <a:lnSpc>
                <a:spcPct val="100000"/>
              </a:lnSpc>
              <a:spcBef>
                <a:spcPts val="0"/>
              </a:spcBef>
              <a:buNone/>
              <a:defRPr sz="1800" b="1">
                <a:solidFill>
                  <a:srgbClr val="444444"/>
                </a:solidFill>
                <a:latin typeface="Arial" panose="020B0604020202020204" pitchFamily="34" charset="0"/>
                <a:cs typeface="Arial" panose="020B0604020202020204" pitchFamily="34" charset="0"/>
              </a:defRPr>
            </a:lvl1pPr>
          </a:lstStyle>
          <a:p>
            <a:pPr lvl="0"/>
            <a:endParaRPr lang="en-US" dirty="0"/>
          </a:p>
        </p:txBody>
      </p:sp>
      <p:sp>
        <p:nvSpPr>
          <p:cNvPr id="14" name="Picture Placeholder 13">
            <a:extLst>
              <a:ext uri="{FF2B5EF4-FFF2-40B4-BE49-F238E27FC236}">
                <a16:creationId xmlns:a16="http://schemas.microsoft.com/office/drawing/2014/main" id="{0AD588F7-477E-22C1-2DEE-813B99A89A9B}"/>
              </a:ext>
            </a:extLst>
          </p:cNvPr>
          <p:cNvSpPr>
            <a:spLocks noGrp="1" noChangeAspect="1"/>
          </p:cNvSpPr>
          <p:nvPr>
            <p:ph type="pic" sz="quarter" idx="11" hasCustomPrompt="1"/>
          </p:nvPr>
        </p:nvSpPr>
        <p:spPr>
          <a:xfrm>
            <a:off x="4221185" y="716994"/>
            <a:ext cx="1800000" cy="1800000"/>
          </a:xfrm>
          <a:prstGeom prst="rect">
            <a:avLst/>
          </a:prstGeom>
        </p:spPr>
        <p:txBody>
          <a:bodyPr/>
          <a:lstStyle>
            <a:lvl1pPr marL="0" indent="0" algn="ctr">
              <a:buNone/>
              <a:defRPr sz="1300">
                <a:solidFill>
                  <a:srgbClr val="444444"/>
                </a:solidFill>
                <a:latin typeface="Arial" panose="020B0604020202020204" pitchFamily="34" charset="0"/>
                <a:cs typeface="Arial" panose="020B0604020202020204" pitchFamily="34" charset="0"/>
              </a:defRPr>
            </a:lvl1pPr>
          </a:lstStyle>
          <a:p>
            <a:r>
              <a:rPr lang="en-US" dirty="0"/>
              <a:t>Insert QR Code</a:t>
            </a:r>
          </a:p>
        </p:txBody>
      </p:sp>
      <p:sp>
        <p:nvSpPr>
          <p:cNvPr id="16" name="Text Placeholder 12">
            <a:extLst>
              <a:ext uri="{FF2B5EF4-FFF2-40B4-BE49-F238E27FC236}">
                <a16:creationId xmlns:a16="http://schemas.microsoft.com/office/drawing/2014/main" id="{8F9CF485-4E04-4612-179E-AE8AF7882BFF}"/>
              </a:ext>
            </a:extLst>
          </p:cNvPr>
          <p:cNvSpPr>
            <a:spLocks noGrp="1"/>
          </p:cNvSpPr>
          <p:nvPr>
            <p:ph type="body" sz="quarter" idx="12" hasCustomPrompt="1"/>
          </p:nvPr>
        </p:nvSpPr>
        <p:spPr>
          <a:xfrm>
            <a:off x="500827" y="3723207"/>
            <a:ext cx="5532219" cy="2630794"/>
          </a:xfrm>
          <a:prstGeom prst="rect">
            <a:avLst/>
          </a:prstGeom>
        </p:spPr>
        <p:txBody>
          <a:bodyPr>
            <a:noAutofit/>
          </a:bodyPr>
          <a:lstStyle>
            <a:lvl1pPr marL="0" indent="0">
              <a:lnSpc>
                <a:spcPct val="100000"/>
              </a:lnSpc>
              <a:spcBef>
                <a:spcPts val="0"/>
              </a:spcBef>
              <a:buNone/>
              <a:defRPr sz="1100">
                <a:solidFill>
                  <a:srgbClr val="444444"/>
                </a:solidFill>
                <a:latin typeface="Arial" panose="020B0604020202020204" pitchFamily="34" charset="0"/>
                <a:cs typeface="Arial" panose="020B0604020202020204" pitchFamily="34" charset="0"/>
              </a:defRPr>
            </a:lvl1pPr>
          </a:lstStyle>
          <a:p>
            <a:pPr lvl="0"/>
            <a:r>
              <a:rPr lang="en-US" dirty="0"/>
              <a:t>Add disclaimer text</a:t>
            </a:r>
          </a:p>
        </p:txBody>
      </p:sp>
      <p:pic>
        <p:nvPicPr>
          <p:cNvPr id="2" name="Picture 1">
            <a:extLst>
              <a:ext uri="{FF2B5EF4-FFF2-40B4-BE49-F238E27FC236}">
                <a16:creationId xmlns:a16="http://schemas.microsoft.com/office/drawing/2014/main" id="{C29F8702-2880-78EF-3AA7-975BC3375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2837" y="1901010"/>
            <a:ext cx="434383" cy="332574"/>
          </a:xfrm>
          <a:prstGeom prst="rect">
            <a:avLst/>
          </a:prstGeom>
        </p:spPr>
      </p:pic>
      <p:pic>
        <p:nvPicPr>
          <p:cNvPr id="4" name="Picture 3">
            <a:extLst>
              <a:ext uri="{FF2B5EF4-FFF2-40B4-BE49-F238E27FC236}">
                <a16:creationId xmlns:a16="http://schemas.microsoft.com/office/drawing/2014/main" id="{E9078118-AE04-A586-6AD4-F91D81B425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42902" y="2605622"/>
            <a:ext cx="474252" cy="397480"/>
          </a:xfrm>
          <a:prstGeom prst="rect">
            <a:avLst/>
          </a:prstGeom>
        </p:spPr>
      </p:pic>
      <p:pic>
        <p:nvPicPr>
          <p:cNvPr id="7" name="Picture 6">
            <a:extLst>
              <a:ext uri="{FF2B5EF4-FFF2-40B4-BE49-F238E27FC236}">
                <a16:creationId xmlns:a16="http://schemas.microsoft.com/office/drawing/2014/main" id="{4DE2ADE6-ED27-9041-D368-C66EF6E90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43304" y="3321120"/>
            <a:ext cx="473449" cy="388904"/>
          </a:xfrm>
          <a:prstGeom prst="rect">
            <a:avLst/>
          </a:prstGeom>
        </p:spPr>
      </p:pic>
      <p:sp>
        <p:nvSpPr>
          <p:cNvPr id="8" name="Rectangle 7">
            <a:extLst>
              <a:ext uri="{FF2B5EF4-FFF2-40B4-BE49-F238E27FC236}">
                <a16:creationId xmlns:a16="http://schemas.microsoft.com/office/drawing/2014/main" id="{70496259-9D5B-AC9D-2A2F-20FA6213AD93}"/>
              </a:ext>
            </a:extLst>
          </p:cNvPr>
          <p:cNvSpPr/>
          <p:nvPr userDrawn="1"/>
        </p:nvSpPr>
        <p:spPr>
          <a:xfrm>
            <a:off x="8008266" y="1840146"/>
            <a:ext cx="3683349" cy="35535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NetworkSecretariat@hpolicy.com</a:t>
            </a:r>
          </a:p>
        </p:txBody>
      </p:sp>
      <p:sp>
        <p:nvSpPr>
          <p:cNvPr id="10" name="Rectangle 9">
            <a:extLst>
              <a:ext uri="{FF2B5EF4-FFF2-40B4-BE49-F238E27FC236}">
                <a16:creationId xmlns:a16="http://schemas.microsoft.com/office/drawing/2014/main" id="{0CEB5DA7-DA9F-0B72-16EC-3603DD314989}"/>
              </a:ext>
            </a:extLst>
          </p:cNvPr>
          <p:cNvSpPr/>
          <p:nvPr userDrawn="1"/>
        </p:nvSpPr>
        <p:spPr>
          <a:xfrm>
            <a:off x="8008266" y="2560094"/>
            <a:ext cx="2999222" cy="35535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www.lungcancerpolicynetwork.com</a:t>
            </a:r>
          </a:p>
        </p:txBody>
      </p:sp>
      <p:sp>
        <p:nvSpPr>
          <p:cNvPr id="11" name="Rectangle 10">
            <a:extLst>
              <a:ext uri="{FF2B5EF4-FFF2-40B4-BE49-F238E27FC236}">
                <a16:creationId xmlns:a16="http://schemas.microsoft.com/office/drawing/2014/main" id="{E7928CF8-F04E-C5E8-B080-C6BAA93CCD2C}"/>
              </a:ext>
            </a:extLst>
          </p:cNvPr>
          <p:cNvSpPr/>
          <p:nvPr userDrawn="1"/>
        </p:nvSpPr>
        <p:spPr>
          <a:xfrm>
            <a:off x="8008266" y="3280042"/>
            <a:ext cx="2999222" cy="35535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@LungPolicy</a:t>
            </a:r>
          </a:p>
        </p:txBody>
      </p:sp>
      <p:sp>
        <p:nvSpPr>
          <p:cNvPr id="13" name="Rectangle 12">
            <a:extLst>
              <a:ext uri="{FF2B5EF4-FFF2-40B4-BE49-F238E27FC236}">
                <a16:creationId xmlns:a16="http://schemas.microsoft.com/office/drawing/2014/main" id="{5E4044C5-00D5-8C1C-3732-311FF7292AE5}"/>
              </a:ext>
            </a:extLst>
          </p:cNvPr>
          <p:cNvSpPr/>
          <p:nvPr userDrawn="1"/>
        </p:nvSpPr>
        <p:spPr>
          <a:xfrm>
            <a:off x="8008266" y="3999990"/>
            <a:ext cx="4029854" cy="35535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linkedin.com/company/lung-cancer-policy-network</a:t>
            </a:r>
          </a:p>
        </p:txBody>
      </p:sp>
      <p:sp>
        <p:nvSpPr>
          <p:cNvPr id="15" name="Rectangle 14">
            <a:extLst>
              <a:ext uri="{FF2B5EF4-FFF2-40B4-BE49-F238E27FC236}">
                <a16:creationId xmlns:a16="http://schemas.microsoft.com/office/drawing/2014/main" id="{06EF5387-119F-42A7-3754-7DA15D16CC0A}"/>
              </a:ext>
            </a:extLst>
          </p:cNvPr>
          <p:cNvSpPr/>
          <p:nvPr userDrawn="1"/>
        </p:nvSpPr>
        <p:spPr>
          <a:xfrm>
            <a:off x="8008266" y="4719937"/>
            <a:ext cx="4029854" cy="35535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youtube.com/@lungcancerpolicynetwork</a:t>
            </a:r>
          </a:p>
        </p:txBody>
      </p:sp>
      <p:pic>
        <p:nvPicPr>
          <p:cNvPr id="23" name="Picture 22" descr="A picture containing logo, graphics, font, symbol&#10;&#10;Description automatically generated">
            <a:extLst>
              <a:ext uri="{FF2B5EF4-FFF2-40B4-BE49-F238E27FC236}">
                <a16:creationId xmlns:a16="http://schemas.microsoft.com/office/drawing/2014/main" id="{F51374C8-12F0-2817-6FBA-97029CAC130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87171" y="4016337"/>
            <a:ext cx="385714" cy="360000"/>
          </a:xfrm>
          <a:prstGeom prst="rect">
            <a:avLst/>
          </a:prstGeom>
        </p:spPr>
      </p:pic>
      <p:pic>
        <p:nvPicPr>
          <p:cNvPr id="24" name="Picture 23" descr="A white line on a black background&#10;&#10;Description automatically generated with low confidence">
            <a:extLst>
              <a:ext uri="{FF2B5EF4-FFF2-40B4-BE49-F238E27FC236}">
                <a16:creationId xmlns:a16="http://schemas.microsoft.com/office/drawing/2014/main" id="{22043E56-0F3E-EE01-20C6-84138F4F2CA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346028" y="4719937"/>
            <a:ext cx="468000" cy="468000"/>
          </a:xfrm>
          <a:prstGeom prst="rect">
            <a:avLst/>
          </a:prstGeom>
        </p:spPr>
      </p:pic>
    </p:spTree>
    <p:extLst>
      <p:ext uri="{BB962C8B-B14F-4D97-AF65-F5344CB8AC3E}">
        <p14:creationId xmlns:p14="http://schemas.microsoft.com/office/powerpoint/2010/main" val="1195042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6CB9E8-D601-47AE-F145-017C2DC4555F}"/>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2"/>
          </a:solidFill>
          <a:ln>
            <a:solidFill>
              <a:srgbClr val="184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Graphical user interface&#10;&#10;Description automatically generated with medium confidence">
            <a:extLst>
              <a:ext uri="{FF2B5EF4-FFF2-40B4-BE49-F238E27FC236}">
                <a16:creationId xmlns:a16="http://schemas.microsoft.com/office/drawing/2014/main" id="{949D7164-C77E-2A96-9F3E-5BD48BDA546D}"/>
              </a:ext>
            </a:extLst>
          </p:cNvPr>
          <p:cNvPicPr>
            <a:picLocks noGrp="1" noRot="1" noChangeAspect="1" noMove="1" noResize="1" noEditPoints="1" noAdjustHandles="1" noChangeArrowheads="1" noChangeShapeType="1" noCrop="1"/>
          </p:cNvPicPr>
          <p:nvPr userDrawn="1"/>
        </p:nvPicPr>
        <p:blipFill rotWithShape="1">
          <a:blip r:embed="rId2" cstate="hqprint">
            <a:extLst>
              <a:ext uri="{28A0092B-C50C-407E-A947-70E740481C1C}">
                <a14:useLocalDpi xmlns:a14="http://schemas.microsoft.com/office/drawing/2010/main"/>
              </a:ext>
            </a:extLst>
          </a:blip>
          <a:srcRect/>
          <a:stretch/>
        </p:blipFill>
        <p:spPr>
          <a:xfrm>
            <a:off x="9370364" y="1698547"/>
            <a:ext cx="2821636" cy="4184917"/>
          </a:xfrm>
          <a:prstGeom prst="rect">
            <a:avLst/>
          </a:prstGeom>
        </p:spPr>
      </p:pic>
      <p:sp>
        <p:nvSpPr>
          <p:cNvPr id="10" name="Rectangle: Top Corners Rounded 10">
            <a:extLst>
              <a:ext uri="{FF2B5EF4-FFF2-40B4-BE49-F238E27FC236}">
                <a16:creationId xmlns:a16="http://schemas.microsoft.com/office/drawing/2014/main" id="{F849AC46-857F-01C3-CFA2-7772CD5FB9F2}"/>
              </a:ext>
            </a:extLst>
          </p:cNvPr>
          <p:cNvSpPr/>
          <p:nvPr/>
        </p:nvSpPr>
        <p:spPr>
          <a:xfrm rot="5400000">
            <a:off x="3221203" y="2779659"/>
            <a:ext cx="398660" cy="6841067"/>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A blue sky with clouds&#10;&#10;AI-generated content may be incorrect.">
            <a:extLst>
              <a:ext uri="{FF2B5EF4-FFF2-40B4-BE49-F238E27FC236}">
                <a16:creationId xmlns:a16="http://schemas.microsoft.com/office/drawing/2014/main" id="{1C75836E-EC24-D42D-F2BC-402B23FB749A}"/>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 y="0"/>
            <a:ext cx="12192000" cy="1574800"/>
          </a:xfrm>
          <a:prstGeom prst="rect">
            <a:avLst/>
          </a:prstGeom>
        </p:spPr>
      </p:pic>
      <p:sp>
        <p:nvSpPr>
          <p:cNvPr id="15" name="Text Placeholder 14">
            <a:extLst>
              <a:ext uri="{FF2B5EF4-FFF2-40B4-BE49-F238E27FC236}">
                <a16:creationId xmlns:a16="http://schemas.microsoft.com/office/drawing/2014/main" id="{C0B6E787-3CDD-32AD-7603-2293593000F5}"/>
              </a:ext>
            </a:extLst>
          </p:cNvPr>
          <p:cNvSpPr>
            <a:spLocks noGrp="1"/>
          </p:cNvSpPr>
          <p:nvPr>
            <p:ph type="body" sz="quarter" idx="10"/>
          </p:nvPr>
        </p:nvSpPr>
        <p:spPr>
          <a:xfrm>
            <a:off x="851078" y="6000862"/>
            <a:ext cx="5798070" cy="398661"/>
          </a:xfrm>
          <a:prstGeom prst="rect">
            <a:avLst/>
          </a:prstGeom>
        </p:spPr>
        <p:txBody>
          <a:bodyPr anchor="ctr"/>
          <a:lstStyle>
            <a:lvl1pPr marL="0" indent="0" algn="l">
              <a:buNone/>
              <a:defRPr sz="1300">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endParaRPr lang="en-US"/>
          </a:p>
        </p:txBody>
      </p:sp>
      <p:sp>
        <p:nvSpPr>
          <p:cNvPr id="20" name="Picture Placeholder 19">
            <a:extLst>
              <a:ext uri="{FF2B5EF4-FFF2-40B4-BE49-F238E27FC236}">
                <a16:creationId xmlns:a16="http://schemas.microsoft.com/office/drawing/2014/main" id="{B959B365-8C03-3805-02B9-0A23DA4C39B0}"/>
              </a:ext>
            </a:extLst>
          </p:cNvPr>
          <p:cNvSpPr>
            <a:spLocks noGrp="1" noChangeAspect="1"/>
          </p:cNvSpPr>
          <p:nvPr>
            <p:ph type="pic" sz="quarter" idx="12"/>
          </p:nvPr>
        </p:nvSpPr>
        <p:spPr>
          <a:xfrm>
            <a:off x="851078" y="674823"/>
            <a:ext cx="1799999" cy="1800000"/>
          </a:xfrm>
          <a:prstGeom prst="ellipse">
            <a:avLst/>
          </a:prstGeom>
          <a:solidFill>
            <a:schemeClr val="bg1"/>
          </a:solidFill>
          <a:ln w="28575">
            <a:solidFill>
              <a:schemeClr val="tx2"/>
            </a:solidFill>
          </a:ln>
        </p:spPr>
        <p:txBody>
          <a:bodyPr anchor="t"/>
          <a:lstStyle>
            <a:lvl1pPr marL="0" indent="0" algn="ctr">
              <a:buNone/>
              <a:defRPr sz="1400">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Text Placeholder 21">
            <a:extLst>
              <a:ext uri="{FF2B5EF4-FFF2-40B4-BE49-F238E27FC236}">
                <a16:creationId xmlns:a16="http://schemas.microsoft.com/office/drawing/2014/main" id="{BE3715AB-EFA3-E0C8-94D0-86F0ED101B55}"/>
              </a:ext>
            </a:extLst>
          </p:cNvPr>
          <p:cNvSpPr>
            <a:spLocks noGrp="1"/>
          </p:cNvSpPr>
          <p:nvPr>
            <p:ph type="body" sz="quarter" idx="16"/>
          </p:nvPr>
        </p:nvSpPr>
        <p:spPr>
          <a:xfrm>
            <a:off x="950441" y="2831779"/>
            <a:ext cx="8419923" cy="707886"/>
          </a:xfrm>
          <a:prstGeom prst="rect">
            <a:avLst/>
          </a:prstGeom>
        </p:spPr>
        <p:txBody>
          <a:bodyPr anchor="ctr">
            <a:noAutofit/>
          </a:bodyPr>
          <a:lstStyle>
            <a:lvl1pPr marL="0" indent="0">
              <a:buNone/>
              <a:defRPr sz="3200" b="1" i="0">
                <a:solidFill>
                  <a:schemeClr val="bg1"/>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7" name="Text Placeholder 21">
            <a:extLst>
              <a:ext uri="{FF2B5EF4-FFF2-40B4-BE49-F238E27FC236}">
                <a16:creationId xmlns:a16="http://schemas.microsoft.com/office/drawing/2014/main" id="{BC3AF64F-C621-C3C0-BCD9-F57F1CA85C19}"/>
              </a:ext>
            </a:extLst>
          </p:cNvPr>
          <p:cNvSpPr>
            <a:spLocks noGrp="1"/>
          </p:cNvSpPr>
          <p:nvPr>
            <p:ph type="body" sz="quarter" idx="17"/>
          </p:nvPr>
        </p:nvSpPr>
        <p:spPr>
          <a:xfrm>
            <a:off x="950441" y="3539665"/>
            <a:ext cx="8419923" cy="584775"/>
          </a:xfrm>
          <a:prstGeom prst="rect">
            <a:avLst/>
          </a:prstGeom>
        </p:spPr>
        <p:txBody>
          <a:bodyPr anchor="ctr">
            <a:noAutofit/>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8" name="Text Placeholder 21">
            <a:extLst>
              <a:ext uri="{FF2B5EF4-FFF2-40B4-BE49-F238E27FC236}">
                <a16:creationId xmlns:a16="http://schemas.microsoft.com/office/drawing/2014/main" id="{9E99F923-4CD4-B353-1059-554BADF80B48}"/>
              </a:ext>
            </a:extLst>
          </p:cNvPr>
          <p:cNvSpPr>
            <a:spLocks noGrp="1"/>
          </p:cNvSpPr>
          <p:nvPr>
            <p:ph type="body" sz="quarter" idx="18"/>
          </p:nvPr>
        </p:nvSpPr>
        <p:spPr>
          <a:xfrm>
            <a:off x="950441" y="4344893"/>
            <a:ext cx="8433864" cy="617748"/>
          </a:xfrm>
          <a:prstGeom prst="rect">
            <a:avLst/>
          </a:prstGeom>
        </p:spPr>
        <p:txBody>
          <a:bodyPr anchor="t">
            <a:noAutofit/>
          </a:bodyPr>
          <a:lstStyle>
            <a:lvl1pPr marL="0" indent="0">
              <a:buNone/>
              <a:defRPr sz="1800" b="0" i="0">
                <a:solidFill>
                  <a:schemeClr val="bg1"/>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1415153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s page single 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063CFE-4309-D105-D6A2-C9F1A7FF759C}"/>
              </a:ext>
            </a:extLst>
          </p:cNvPr>
          <p:cNvSpPr>
            <a:spLocks noGrp="1" noRot="1" noMove="1" noResize="1" noEditPoints="1" noAdjustHandles="1" noChangeArrowheads="1" noChangeShapeType="1"/>
          </p:cNvSpPr>
          <p:nvPr userDrawn="1"/>
        </p:nvSpPr>
        <p:spPr>
          <a:xfrm>
            <a:off x="8198224" y="26"/>
            <a:ext cx="3993776" cy="4744096"/>
          </a:xfrm>
          <a:prstGeom prst="rect">
            <a:avLst/>
          </a:prstGeom>
          <a:solidFill>
            <a:srgbClr val="184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B1628FC-DE53-8AB3-177E-DF32ABAB9DDD}"/>
              </a:ext>
            </a:extLst>
          </p:cNvPr>
          <p:cNvSpPr>
            <a:spLocks noGrp="1" noRot="1" noMove="1" noResize="1" noEditPoints="1" noAdjustHandles="1" noChangeArrowheads="1" noChangeShapeType="1"/>
          </p:cNvSpPr>
          <p:nvPr userDrawn="1"/>
        </p:nvSpPr>
        <p:spPr>
          <a:xfrm>
            <a:off x="8198224" y="4744122"/>
            <a:ext cx="3993776" cy="2113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D5CFAA7B-541B-4286-B50E-BD59C2815CC2}"/>
              </a:ext>
            </a:extLst>
          </p:cNvPr>
          <p:cNvSpPr>
            <a:spLocks noGrp="1"/>
          </p:cNvSpPr>
          <p:nvPr>
            <p:ph type="body" sz="quarter" idx="10" hasCustomPrompt="1"/>
          </p:nvPr>
        </p:nvSpPr>
        <p:spPr>
          <a:xfrm>
            <a:off x="1034468" y="889795"/>
            <a:ext cx="4441825" cy="600075"/>
          </a:xfrm>
          <a:prstGeom prst="rect">
            <a:avLst/>
          </a:prstGeom>
        </p:spPr>
        <p:txBody>
          <a:bodyPr/>
          <a:lstStyle>
            <a:lvl1pPr marL="0" indent="0">
              <a:buNone/>
              <a:defRPr sz="4000" b="1">
                <a:solidFill>
                  <a:srgbClr val="184778"/>
                </a:solidFill>
                <a:latin typeface="Arial" panose="020B0604020202020204" pitchFamily="34" charset="0"/>
                <a:cs typeface="Arial" panose="020B0604020202020204" pitchFamily="34" charset="0"/>
              </a:defRPr>
            </a:lvl1pPr>
          </a:lstStyle>
          <a:p>
            <a:pPr lvl="0"/>
            <a:r>
              <a:rPr lang="en-US"/>
              <a:t>Contents</a:t>
            </a:r>
          </a:p>
        </p:txBody>
      </p:sp>
      <p:sp>
        <p:nvSpPr>
          <p:cNvPr id="9" name="Text Placeholder 8">
            <a:extLst>
              <a:ext uri="{FF2B5EF4-FFF2-40B4-BE49-F238E27FC236}">
                <a16:creationId xmlns:a16="http://schemas.microsoft.com/office/drawing/2014/main" id="{91307A05-97F5-9B5E-206B-68FF791029E5}"/>
              </a:ext>
            </a:extLst>
          </p:cNvPr>
          <p:cNvSpPr>
            <a:spLocks noGrp="1"/>
          </p:cNvSpPr>
          <p:nvPr>
            <p:ph type="body" sz="quarter" idx="11" hasCustomPrompt="1"/>
          </p:nvPr>
        </p:nvSpPr>
        <p:spPr>
          <a:xfrm>
            <a:off x="1189376" y="1784772"/>
            <a:ext cx="4906624" cy="397712"/>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chemeClr val="tx2"/>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Section heading one line click to edit		</a:t>
            </a:r>
          </a:p>
        </p:txBody>
      </p:sp>
      <p:pic>
        <p:nvPicPr>
          <p:cNvPr id="4" name="Picture 3" descr="Icon&#10;&#10;Description automatically generated">
            <a:extLst>
              <a:ext uri="{FF2B5EF4-FFF2-40B4-BE49-F238E27FC236}">
                <a16:creationId xmlns:a16="http://schemas.microsoft.com/office/drawing/2014/main" id="{41111C88-6CE1-16EE-8536-745D8565817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7750175" y="-1534099"/>
            <a:ext cx="4441825" cy="6278221"/>
          </a:xfrm>
          <a:prstGeom prst="rect">
            <a:avLst/>
          </a:prstGeom>
        </p:spPr>
      </p:pic>
      <p:sp>
        <p:nvSpPr>
          <p:cNvPr id="2" name="Text Placeholder 8">
            <a:extLst>
              <a:ext uri="{FF2B5EF4-FFF2-40B4-BE49-F238E27FC236}">
                <a16:creationId xmlns:a16="http://schemas.microsoft.com/office/drawing/2014/main" id="{76E58AF2-5B29-0E71-F250-E4D5FD2AABC1}"/>
              </a:ext>
            </a:extLst>
          </p:cNvPr>
          <p:cNvSpPr>
            <a:spLocks noGrp="1"/>
          </p:cNvSpPr>
          <p:nvPr>
            <p:ph type="body" sz="quarter" idx="12" hasCustomPrompt="1"/>
          </p:nvPr>
        </p:nvSpPr>
        <p:spPr>
          <a:xfrm>
            <a:off x="6400800" y="1784771"/>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1	</a:t>
            </a:r>
          </a:p>
        </p:txBody>
      </p:sp>
      <p:sp>
        <p:nvSpPr>
          <p:cNvPr id="8" name="Text Placeholder 8">
            <a:extLst>
              <a:ext uri="{FF2B5EF4-FFF2-40B4-BE49-F238E27FC236}">
                <a16:creationId xmlns:a16="http://schemas.microsoft.com/office/drawing/2014/main" id="{01E88371-DED4-32BF-FDBB-B312F41CAF9E}"/>
              </a:ext>
            </a:extLst>
          </p:cNvPr>
          <p:cNvSpPr>
            <a:spLocks noGrp="1"/>
          </p:cNvSpPr>
          <p:nvPr>
            <p:ph type="body" sz="quarter" idx="13" hasCustomPrompt="1"/>
          </p:nvPr>
        </p:nvSpPr>
        <p:spPr>
          <a:xfrm>
            <a:off x="1189376" y="2392726"/>
            <a:ext cx="4906624" cy="397712"/>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chemeClr val="tx2"/>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Section heading one line click to edit		</a:t>
            </a:r>
          </a:p>
        </p:txBody>
      </p:sp>
      <p:sp>
        <p:nvSpPr>
          <p:cNvPr id="14" name="Text Placeholder 8">
            <a:extLst>
              <a:ext uri="{FF2B5EF4-FFF2-40B4-BE49-F238E27FC236}">
                <a16:creationId xmlns:a16="http://schemas.microsoft.com/office/drawing/2014/main" id="{A495C336-FBD8-BF49-43A8-F98E5AA506C0}"/>
              </a:ext>
            </a:extLst>
          </p:cNvPr>
          <p:cNvSpPr>
            <a:spLocks noGrp="1"/>
          </p:cNvSpPr>
          <p:nvPr>
            <p:ph type="body" sz="quarter" idx="14" hasCustomPrompt="1"/>
          </p:nvPr>
        </p:nvSpPr>
        <p:spPr>
          <a:xfrm>
            <a:off x="6400800" y="2392725"/>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2	</a:t>
            </a:r>
          </a:p>
        </p:txBody>
      </p:sp>
      <p:sp>
        <p:nvSpPr>
          <p:cNvPr id="15" name="Text Placeholder 8">
            <a:extLst>
              <a:ext uri="{FF2B5EF4-FFF2-40B4-BE49-F238E27FC236}">
                <a16:creationId xmlns:a16="http://schemas.microsoft.com/office/drawing/2014/main" id="{514C4C8A-CF0D-8C8B-1F5B-D889BAF830BF}"/>
              </a:ext>
            </a:extLst>
          </p:cNvPr>
          <p:cNvSpPr>
            <a:spLocks noGrp="1"/>
          </p:cNvSpPr>
          <p:nvPr>
            <p:ph type="body" sz="quarter" idx="15" hasCustomPrompt="1"/>
          </p:nvPr>
        </p:nvSpPr>
        <p:spPr>
          <a:xfrm>
            <a:off x="1189376" y="3000679"/>
            <a:ext cx="4906624" cy="397712"/>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chemeClr val="tx2"/>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Section heading one line click to edit		</a:t>
            </a:r>
          </a:p>
        </p:txBody>
      </p:sp>
      <p:sp>
        <p:nvSpPr>
          <p:cNvPr id="20" name="Text Placeholder 8">
            <a:extLst>
              <a:ext uri="{FF2B5EF4-FFF2-40B4-BE49-F238E27FC236}">
                <a16:creationId xmlns:a16="http://schemas.microsoft.com/office/drawing/2014/main" id="{1B710C33-A4B8-07D6-B64F-34F054F7831E}"/>
              </a:ext>
            </a:extLst>
          </p:cNvPr>
          <p:cNvSpPr>
            <a:spLocks noGrp="1"/>
          </p:cNvSpPr>
          <p:nvPr>
            <p:ph type="body" sz="quarter" idx="16" hasCustomPrompt="1"/>
          </p:nvPr>
        </p:nvSpPr>
        <p:spPr>
          <a:xfrm>
            <a:off x="6400800" y="3000678"/>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3	</a:t>
            </a:r>
          </a:p>
        </p:txBody>
      </p:sp>
      <p:sp>
        <p:nvSpPr>
          <p:cNvPr id="21" name="Text Placeholder 8">
            <a:extLst>
              <a:ext uri="{FF2B5EF4-FFF2-40B4-BE49-F238E27FC236}">
                <a16:creationId xmlns:a16="http://schemas.microsoft.com/office/drawing/2014/main" id="{DBF74BFE-4AA5-0BD1-9ABF-7959FE629CE2}"/>
              </a:ext>
            </a:extLst>
          </p:cNvPr>
          <p:cNvSpPr>
            <a:spLocks noGrp="1"/>
          </p:cNvSpPr>
          <p:nvPr>
            <p:ph type="body" sz="quarter" idx="17" hasCustomPrompt="1"/>
          </p:nvPr>
        </p:nvSpPr>
        <p:spPr>
          <a:xfrm>
            <a:off x="1189376" y="3608631"/>
            <a:ext cx="4906624" cy="397712"/>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chemeClr val="tx2"/>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Section heading one line click to edit		</a:t>
            </a:r>
          </a:p>
        </p:txBody>
      </p:sp>
      <p:sp>
        <p:nvSpPr>
          <p:cNvPr id="22" name="Text Placeholder 8">
            <a:extLst>
              <a:ext uri="{FF2B5EF4-FFF2-40B4-BE49-F238E27FC236}">
                <a16:creationId xmlns:a16="http://schemas.microsoft.com/office/drawing/2014/main" id="{E75DAAA6-0C04-5DB8-8538-50D87BABF7C4}"/>
              </a:ext>
            </a:extLst>
          </p:cNvPr>
          <p:cNvSpPr>
            <a:spLocks noGrp="1"/>
          </p:cNvSpPr>
          <p:nvPr>
            <p:ph type="body" sz="quarter" idx="18" hasCustomPrompt="1"/>
          </p:nvPr>
        </p:nvSpPr>
        <p:spPr>
          <a:xfrm>
            <a:off x="6400800" y="3608630"/>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4	</a:t>
            </a:r>
          </a:p>
        </p:txBody>
      </p:sp>
      <p:sp>
        <p:nvSpPr>
          <p:cNvPr id="23" name="Text Placeholder 8">
            <a:extLst>
              <a:ext uri="{FF2B5EF4-FFF2-40B4-BE49-F238E27FC236}">
                <a16:creationId xmlns:a16="http://schemas.microsoft.com/office/drawing/2014/main" id="{FE6FB1E2-B041-197B-21FA-A253BFA01219}"/>
              </a:ext>
            </a:extLst>
          </p:cNvPr>
          <p:cNvSpPr>
            <a:spLocks noGrp="1"/>
          </p:cNvSpPr>
          <p:nvPr>
            <p:ph type="body" sz="quarter" idx="19" hasCustomPrompt="1"/>
          </p:nvPr>
        </p:nvSpPr>
        <p:spPr>
          <a:xfrm>
            <a:off x="1189376" y="4216582"/>
            <a:ext cx="4906624" cy="397712"/>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chemeClr val="tx2"/>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Section heading one line click to edit		</a:t>
            </a:r>
          </a:p>
        </p:txBody>
      </p:sp>
      <p:sp>
        <p:nvSpPr>
          <p:cNvPr id="24" name="Text Placeholder 8">
            <a:extLst>
              <a:ext uri="{FF2B5EF4-FFF2-40B4-BE49-F238E27FC236}">
                <a16:creationId xmlns:a16="http://schemas.microsoft.com/office/drawing/2014/main" id="{5A831CE4-4197-6A4B-303D-0DFF9C57B79F}"/>
              </a:ext>
            </a:extLst>
          </p:cNvPr>
          <p:cNvSpPr>
            <a:spLocks noGrp="1"/>
          </p:cNvSpPr>
          <p:nvPr>
            <p:ph type="body" sz="quarter" idx="20" hasCustomPrompt="1"/>
          </p:nvPr>
        </p:nvSpPr>
        <p:spPr>
          <a:xfrm>
            <a:off x="6400800" y="4216581"/>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5	</a:t>
            </a:r>
          </a:p>
        </p:txBody>
      </p:sp>
    </p:spTree>
    <p:extLst>
      <p:ext uri="{BB962C8B-B14F-4D97-AF65-F5344CB8AC3E}">
        <p14:creationId xmlns:p14="http://schemas.microsoft.com/office/powerpoint/2010/main" val="105841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page double 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063CFE-4309-D105-D6A2-C9F1A7FF759C}"/>
              </a:ext>
            </a:extLst>
          </p:cNvPr>
          <p:cNvSpPr>
            <a:spLocks noGrp="1" noRot="1" noMove="1" noResize="1" noEditPoints="1" noAdjustHandles="1" noChangeArrowheads="1" noChangeShapeType="1"/>
          </p:cNvSpPr>
          <p:nvPr userDrawn="1"/>
        </p:nvSpPr>
        <p:spPr>
          <a:xfrm>
            <a:off x="8198224" y="26"/>
            <a:ext cx="3993776" cy="4744096"/>
          </a:xfrm>
          <a:prstGeom prst="rect">
            <a:avLst/>
          </a:prstGeom>
          <a:solidFill>
            <a:srgbClr val="184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B1628FC-DE53-8AB3-177E-DF32ABAB9DDD}"/>
              </a:ext>
            </a:extLst>
          </p:cNvPr>
          <p:cNvSpPr>
            <a:spLocks noGrp="1" noRot="1" noMove="1" noResize="1" noEditPoints="1" noAdjustHandles="1" noChangeArrowheads="1" noChangeShapeType="1"/>
          </p:cNvSpPr>
          <p:nvPr userDrawn="1"/>
        </p:nvSpPr>
        <p:spPr>
          <a:xfrm>
            <a:off x="8198224" y="4744122"/>
            <a:ext cx="3993776" cy="21138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D5CFAA7B-541B-4286-B50E-BD59C2815CC2}"/>
              </a:ext>
            </a:extLst>
          </p:cNvPr>
          <p:cNvSpPr>
            <a:spLocks noGrp="1"/>
          </p:cNvSpPr>
          <p:nvPr>
            <p:ph type="body" sz="quarter" idx="10" hasCustomPrompt="1"/>
          </p:nvPr>
        </p:nvSpPr>
        <p:spPr>
          <a:xfrm>
            <a:off x="1034468" y="889795"/>
            <a:ext cx="4441825" cy="600075"/>
          </a:xfrm>
          <a:prstGeom prst="rect">
            <a:avLst/>
          </a:prstGeom>
        </p:spPr>
        <p:txBody>
          <a:bodyPr/>
          <a:lstStyle>
            <a:lvl1pPr marL="0" indent="0">
              <a:buNone/>
              <a:defRPr sz="4000" b="1">
                <a:solidFill>
                  <a:srgbClr val="184778"/>
                </a:solidFill>
                <a:latin typeface="Arial" panose="020B0604020202020204" pitchFamily="34" charset="0"/>
                <a:cs typeface="Arial" panose="020B0604020202020204" pitchFamily="34" charset="0"/>
              </a:defRPr>
            </a:lvl1pPr>
          </a:lstStyle>
          <a:p>
            <a:pPr lvl="0"/>
            <a:r>
              <a:rPr lang="en-US"/>
              <a:t>Contents</a:t>
            </a:r>
          </a:p>
        </p:txBody>
      </p:sp>
      <p:sp>
        <p:nvSpPr>
          <p:cNvPr id="9" name="Text Placeholder 8">
            <a:extLst>
              <a:ext uri="{FF2B5EF4-FFF2-40B4-BE49-F238E27FC236}">
                <a16:creationId xmlns:a16="http://schemas.microsoft.com/office/drawing/2014/main" id="{91307A05-97F5-9B5E-206B-68FF791029E5}"/>
              </a:ext>
            </a:extLst>
          </p:cNvPr>
          <p:cNvSpPr>
            <a:spLocks noGrp="1"/>
          </p:cNvSpPr>
          <p:nvPr>
            <p:ph type="body" sz="quarter" idx="11" hasCustomPrompt="1"/>
          </p:nvPr>
        </p:nvSpPr>
        <p:spPr>
          <a:xfrm>
            <a:off x="1189376" y="1784771"/>
            <a:ext cx="4906624" cy="600075"/>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chemeClr val="tx2"/>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Section heading that runs over two lines click to edit 		</a:t>
            </a:r>
          </a:p>
        </p:txBody>
      </p:sp>
      <p:pic>
        <p:nvPicPr>
          <p:cNvPr id="4" name="Picture 3" descr="Icon&#10;&#10;Description automatically generated">
            <a:extLst>
              <a:ext uri="{FF2B5EF4-FFF2-40B4-BE49-F238E27FC236}">
                <a16:creationId xmlns:a16="http://schemas.microsoft.com/office/drawing/2014/main" id="{41111C88-6CE1-16EE-8536-745D8565817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7750175" y="-1534099"/>
            <a:ext cx="4441825" cy="6278221"/>
          </a:xfrm>
          <a:prstGeom prst="rect">
            <a:avLst/>
          </a:prstGeom>
        </p:spPr>
      </p:pic>
      <p:sp>
        <p:nvSpPr>
          <p:cNvPr id="2" name="Text Placeholder 8">
            <a:extLst>
              <a:ext uri="{FF2B5EF4-FFF2-40B4-BE49-F238E27FC236}">
                <a16:creationId xmlns:a16="http://schemas.microsoft.com/office/drawing/2014/main" id="{76E58AF2-5B29-0E71-F250-E4D5FD2AABC1}"/>
              </a:ext>
            </a:extLst>
          </p:cNvPr>
          <p:cNvSpPr>
            <a:spLocks noGrp="1"/>
          </p:cNvSpPr>
          <p:nvPr>
            <p:ph type="body" sz="quarter" idx="12" hasCustomPrompt="1"/>
          </p:nvPr>
        </p:nvSpPr>
        <p:spPr>
          <a:xfrm>
            <a:off x="6400800" y="1784771"/>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1	</a:t>
            </a:r>
          </a:p>
        </p:txBody>
      </p:sp>
      <p:sp>
        <p:nvSpPr>
          <p:cNvPr id="10" name="Text Placeholder 8">
            <a:extLst>
              <a:ext uri="{FF2B5EF4-FFF2-40B4-BE49-F238E27FC236}">
                <a16:creationId xmlns:a16="http://schemas.microsoft.com/office/drawing/2014/main" id="{67EA46AC-65D5-54D7-B814-367709DD7C2F}"/>
              </a:ext>
            </a:extLst>
          </p:cNvPr>
          <p:cNvSpPr>
            <a:spLocks noGrp="1"/>
          </p:cNvSpPr>
          <p:nvPr>
            <p:ph type="body" sz="quarter" idx="14" hasCustomPrompt="1"/>
          </p:nvPr>
        </p:nvSpPr>
        <p:spPr>
          <a:xfrm>
            <a:off x="1189376" y="2685589"/>
            <a:ext cx="4906624" cy="600075"/>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chemeClr val="tx2"/>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Section heading that runs over two lines click to edit		</a:t>
            </a:r>
          </a:p>
        </p:txBody>
      </p:sp>
      <p:sp>
        <p:nvSpPr>
          <p:cNvPr id="11" name="Text Placeholder 8">
            <a:extLst>
              <a:ext uri="{FF2B5EF4-FFF2-40B4-BE49-F238E27FC236}">
                <a16:creationId xmlns:a16="http://schemas.microsoft.com/office/drawing/2014/main" id="{354CCF29-D0A6-3B1B-605C-46E8E6EE5C89}"/>
              </a:ext>
            </a:extLst>
          </p:cNvPr>
          <p:cNvSpPr>
            <a:spLocks noGrp="1"/>
          </p:cNvSpPr>
          <p:nvPr>
            <p:ph type="body" sz="quarter" idx="15" hasCustomPrompt="1"/>
          </p:nvPr>
        </p:nvSpPr>
        <p:spPr>
          <a:xfrm>
            <a:off x="6400800" y="2685589"/>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2	</a:t>
            </a:r>
          </a:p>
        </p:txBody>
      </p:sp>
      <p:sp>
        <p:nvSpPr>
          <p:cNvPr id="12" name="Text Placeholder 8">
            <a:extLst>
              <a:ext uri="{FF2B5EF4-FFF2-40B4-BE49-F238E27FC236}">
                <a16:creationId xmlns:a16="http://schemas.microsoft.com/office/drawing/2014/main" id="{787D7C8B-6530-07C4-0919-C4F784688CD5}"/>
              </a:ext>
            </a:extLst>
          </p:cNvPr>
          <p:cNvSpPr>
            <a:spLocks noGrp="1"/>
          </p:cNvSpPr>
          <p:nvPr>
            <p:ph type="body" sz="quarter" idx="16" hasCustomPrompt="1"/>
          </p:nvPr>
        </p:nvSpPr>
        <p:spPr>
          <a:xfrm>
            <a:off x="1189376" y="3543266"/>
            <a:ext cx="4906624" cy="600075"/>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chemeClr val="tx2"/>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Section heading that runs over two lines click to edit		</a:t>
            </a:r>
          </a:p>
        </p:txBody>
      </p:sp>
      <p:sp>
        <p:nvSpPr>
          <p:cNvPr id="13" name="Text Placeholder 8">
            <a:extLst>
              <a:ext uri="{FF2B5EF4-FFF2-40B4-BE49-F238E27FC236}">
                <a16:creationId xmlns:a16="http://schemas.microsoft.com/office/drawing/2014/main" id="{D22F10A5-5941-DBCD-0F7C-E17534753488}"/>
              </a:ext>
            </a:extLst>
          </p:cNvPr>
          <p:cNvSpPr>
            <a:spLocks noGrp="1"/>
          </p:cNvSpPr>
          <p:nvPr>
            <p:ph type="body" sz="quarter" idx="17" hasCustomPrompt="1"/>
          </p:nvPr>
        </p:nvSpPr>
        <p:spPr>
          <a:xfrm>
            <a:off x="6400799" y="3543266"/>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3	</a:t>
            </a:r>
          </a:p>
        </p:txBody>
      </p:sp>
      <p:sp>
        <p:nvSpPr>
          <p:cNvPr id="16" name="Text Placeholder 8">
            <a:extLst>
              <a:ext uri="{FF2B5EF4-FFF2-40B4-BE49-F238E27FC236}">
                <a16:creationId xmlns:a16="http://schemas.microsoft.com/office/drawing/2014/main" id="{3401CD8B-14FF-9D4F-10FA-B72690B4732A}"/>
              </a:ext>
            </a:extLst>
          </p:cNvPr>
          <p:cNvSpPr>
            <a:spLocks noGrp="1"/>
          </p:cNvSpPr>
          <p:nvPr>
            <p:ph type="body" sz="quarter" idx="20" hasCustomPrompt="1"/>
          </p:nvPr>
        </p:nvSpPr>
        <p:spPr>
          <a:xfrm>
            <a:off x="1189376" y="4442555"/>
            <a:ext cx="4906624" cy="600075"/>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chemeClr val="tx2"/>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Section heading that runs over two lines click to edit		</a:t>
            </a:r>
          </a:p>
        </p:txBody>
      </p:sp>
      <p:sp>
        <p:nvSpPr>
          <p:cNvPr id="17" name="Text Placeholder 8">
            <a:extLst>
              <a:ext uri="{FF2B5EF4-FFF2-40B4-BE49-F238E27FC236}">
                <a16:creationId xmlns:a16="http://schemas.microsoft.com/office/drawing/2014/main" id="{8D7A908A-2785-3596-C9FF-C6000F6159CA}"/>
              </a:ext>
            </a:extLst>
          </p:cNvPr>
          <p:cNvSpPr>
            <a:spLocks noGrp="1"/>
          </p:cNvSpPr>
          <p:nvPr>
            <p:ph type="body" sz="quarter" idx="21" hasCustomPrompt="1"/>
          </p:nvPr>
        </p:nvSpPr>
        <p:spPr>
          <a:xfrm>
            <a:off x="6400800" y="4442555"/>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4	</a:t>
            </a:r>
          </a:p>
        </p:txBody>
      </p:sp>
      <p:sp>
        <p:nvSpPr>
          <p:cNvPr id="18" name="Text Placeholder 8">
            <a:extLst>
              <a:ext uri="{FF2B5EF4-FFF2-40B4-BE49-F238E27FC236}">
                <a16:creationId xmlns:a16="http://schemas.microsoft.com/office/drawing/2014/main" id="{7170F5AF-1667-9A5E-9AA1-304528F4EAD9}"/>
              </a:ext>
            </a:extLst>
          </p:cNvPr>
          <p:cNvSpPr>
            <a:spLocks noGrp="1"/>
          </p:cNvSpPr>
          <p:nvPr>
            <p:ph type="body" sz="quarter" idx="22" hasCustomPrompt="1"/>
          </p:nvPr>
        </p:nvSpPr>
        <p:spPr>
          <a:xfrm>
            <a:off x="1189375" y="5341844"/>
            <a:ext cx="4906624" cy="600075"/>
          </a:xfrm>
          <a:prstGeom prst="rect">
            <a:avLst/>
          </a:prstGeom>
        </p:spPr>
        <p:txBody>
          <a:bodyPr/>
          <a:lstStyle>
            <a:lvl1pPr marL="285750" marR="0" indent="-285750" algn="l" defTabSz="914400" rtl="0" eaLnBrk="1" fontAlgn="auto" latinLnBrk="0" hangingPunct="1">
              <a:lnSpc>
                <a:spcPct val="100000"/>
              </a:lnSpc>
              <a:spcBef>
                <a:spcPts val="1000"/>
              </a:spcBef>
              <a:spcAft>
                <a:spcPts val="0"/>
              </a:spcAft>
              <a:buClr>
                <a:schemeClr val="tx2"/>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Section heading that runs over two lines click to edit 		</a:t>
            </a:r>
          </a:p>
        </p:txBody>
      </p:sp>
      <p:sp>
        <p:nvSpPr>
          <p:cNvPr id="19" name="Text Placeholder 8">
            <a:extLst>
              <a:ext uri="{FF2B5EF4-FFF2-40B4-BE49-F238E27FC236}">
                <a16:creationId xmlns:a16="http://schemas.microsoft.com/office/drawing/2014/main" id="{6355EED2-7674-B5FE-18A0-9020FD825868}"/>
              </a:ext>
            </a:extLst>
          </p:cNvPr>
          <p:cNvSpPr>
            <a:spLocks noGrp="1"/>
          </p:cNvSpPr>
          <p:nvPr>
            <p:ph type="body" sz="quarter" idx="23" hasCustomPrompt="1"/>
          </p:nvPr>
        </p:nvSpPr>
        <p:spPr>
          <a:xfrm>
            <a:off x="6400799" y="5341844"/>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a:t>5	</a:t>
            </a:r>
          </a:p>
        </p:txBody>
      </p:sp>
    </p:spTree>
    <p:extLst>
      <p:ext uri="{BB962C8B-B14F-4D97-AF65-F5344CB8AC3E}">
        <p14:creationId xmlns:p14="http://schemas.microsoft.com/office/powerpoint/2010/main" val="2739515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3FCCB03-1638-141E-8379-59B692011E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84000" y="5976000"/>
            <a:ext cx="2092500" cy="540000"/>
          </a:xfrm>
          <a:prstGeom prst="rect">
            <a:avLst/>
          </a:prstGeom>
        </p:spPr>
      </p:pic>
      <p:sp>
        <p:nvSpPr>
          <p:cNvPr id="8" name="Rectangle 7">
            <a:extLst>
              <a:ext uri="{FF2B5EF4-FFF2-40B4-BE49-F238E27FC236}">
                <a16:creationId xmlns:a16="http://schemas.microsoft.com/office/drawing/2014/main" id="{6E09D96F-79E2-4ED0-33BE-A60BB233C8CC}"/>
              </a:ext>
            </a:extLst>
          </p:cNvPr>
          <p:cNvSpPr/>
          <p:nvPr userDrawn="1"/>
        </p:nvSpPr>
        <p:spPr>
          <a:xfrm>
            <a:off x="0" y="-1"/>
            <a:ext cx="8810172" cy="5486401"/>
          </a:xfrm>
          <a:prstGeom prst="rect">
            <a:avLst/>
          </a:prstGeom>
          <a:solidFill>
            <a:srgbClr val="184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2664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6CB9E8-D601-47AE-F145-017C2DC4555F}"/>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2"/>
          </a:solidFill>
          <a:ln>
            <a:solidFill>
              <a:srgbClr val="184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Graphical user interface&#10;&#10;Description automatically generated with medium confidence">
            <a:extLst>
              <a:ext uri="{FF2B5EF4-FFF2-40B4-BE49-F238E27FC236}">
                <a16:creationId xmlns:a16="http://schemas.microsoft.com/office/drawing/2014/main" id="{949D7164-C77E-2A96-9F3E-5BD48BDA546D}"/>
              </a:ext>
            </a:extLst>
          </p:cNvPr>
          <p:cNvPicPr>
            <a:picLocks noGrp="1" noRot="1" noChangeAspect="1" noMove="1" noResize="1" noEditPoints="1" noAdjustHandles="1" noChangeArrowheads="1" noChangeShapeType="1" noCrop="1"/>
          </p:cNvPicPr>
          <p:nvPr userDrawn="1"/>
        </p:nvPicPr>
        <p:blipFill rotWithShape="1">
          <a:blip r:embed="rId2" cstate="hqprint">
            <a:extLst>
              <a:ext uri="{28A0092B-C50C-407E-A947-70E740481C1C}">
                <a14:useLocalDpi xmlns:a14="http://schemas.microsoft.com/office/drawing/2010/main"/>
              </a:ext>
            </a:extLst>
          </a:blip>
          <a:srcRect r="10202"/>
          <a:stretch>
            <a:fillRect/>
          </a:stretch>
        </p:blipFill>
        <p:spPr>
          <a:xfrm>
            <a:off x="9658230" y="1698547"/>
            <a:ext cx="2533770" cy="4184917"/>
          </a:xfrm>
          <a:prstGeom prst="rect">
            <a:avLst/>
          </a:prstGeom>
        </p:spPr>
      </p:pic>
      <p:sp>
        <p:nvSpPr>
          <p:cNvPr id="10" name="Rectangle: Top Corners Rounded 10">
            <a:extLst>
              <a:ext uri="{FF2B5EF4-FFF2-40B4-BE49-F238E27FC236}">
                <a16:creationId xmlns:a16="http://schemas.microsoft.com/office/drawing/2014/main" id="{F849AC46-857F-01C3-CFA2-7772CD5FB9F2}"/>
              </a:ext>
            </a:extLst>
          </p:cNvPr>
          <p:cNvSpPr/>
          <p:nvPr/>
        </p:nvSpPr>
        <p:spPr>
          <a:xfrm rot="5400000">
            <a:off x="3221203" y="2779659"/>
            <a:ext cx="398660" cy="6841067"/>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blue sky with clouds&#10;&#10;AI-generated content may be incorrect.">
            <a:extLst>
              <a:ext uri="{FF2B5EF4-FFF2-40B4-BE49-F238E27FC236}">
                <a16:creationId xmlns:a16="http://schemas.microsoft.com/office/drawing/2014/main" id="{474CAC49-1237-AB7F-0732-0C26F971E4B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574800"/>
          </a:xfrm>
          <a:prstGeom prst="rect">
            <a:avLst/>
          </a:prstGeom>
        </p:spPr>
      </p:pic>
      <p:sp>
        <p:nvSpPr>
          <p:cNvPr id="15" name="Text Placeholder 14">
            <a:extLst>
              <a:ext uri="{FF2B5EF4-FFF2-40B4-BE49-F238E27FC236}">
                <a16:creationId xmlns:a16="http://schemas.microsoft.com/office/drawing/2014/main" id="{C0B6E787-3CDD-32AD-7603-2293593000F5}"/>
              </a:ext>
            </a:extLst>
          </p:cNvPr>
          <p:cNvSpPr>
            <a:spLocks noGrp="1"/>
          </p:cNvSpPr>
          <p:nvPr>
            <p:ph type="body" sz="quarter" idx="10"/>
          </p:nvPr>
        </p:nvSpPr>
        <p:spPr>
          <a:xfrm>
            <a:off x="851078" y="6000862"/>
            <a:ext cx="5798070" cy="398661"/>
          </a:xfrm>
          <a:prstGeom prst="rect">
            <a:avLst/>
          </a:prstGeom>
        </p:spPr>
        <p:txBody>
          <a:bodyPr anchor="ctr"/>
          <a:lstStyle>
            <a:lvl1pPr marL="0" indent="0" algn="l">
              <a:buNone/>
              <a:defRPr sz="1300">
                <a:solidFill>
                  <a:schemeClr val="tx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0" name="Picture Placeholder 19">
            <a:extLst>
              <a:ext uri="{FF2B5EF4-FFF2-40B4-BE49-F238E27FC236}">
                <a16:creationId xmlns:a16="http://schemas.microsoft.com/office/drawing/2014/main" id="{B959B365-8C03-3805-02B9-0A23DA4C39B0}"/>
              </a:ext>
            </a:extLst>
          </p:cNvPr>
          <p:cNvSpPr>
            <a:spLocks noGrp="1" noChangeAspect="1"/>
          </p:cNvSpPr>
          <p:nvPr>
            <p:ph type="pic" sz="quarter" idx="12"/>
          </p:nvPr>
        </p:nvSpPr>
        <p:spPr>
          <a:xfrm>
            <a:off x="851078" y="674823"/>
            <a:ext cx="1799999" cy="1800000"/>
          </a:xfrm>
          <a:prstGeom prst="ellipse">
            <a:avLst/>
          </a:prstGeom>
          <a:solidFill>
            <a:schemeClr val="bg1"/>
          </a:solidFill>
          <a:ln w="28575">
            <a:solidFill>
              <a:schemeClr val="tx2"/>
            </a:solidFill>
          </a:ln>
        </p:spPr>
        <p:txBody>
          <a:bodyPr anchor="t"/>
          <a:lstStyle>
            <a:lvl1pPr marL="0" indent="0" algn="ctr">
              <a:buNone/>
              <a:defRPr sz="1400">
                <a:solidFill>
                  <a:schemeClr val="bg1"/>
                </a:solidFill>
                <a:latin typeface="Arial" panose="020B0604020202020204" pitchFamily="34" charset="0"/>
                <a:cs typeface="Arial" panose="020B0604020202020204" pitchFamily="34" charset="0"/>
              </a:defRPr>
            </a:lvl1pPr>
          </a:lstStyle>
          <a:p>
            <a:endParaRPr lang="en-US" dirty="0"/>
          </a:p>
        </p:txBody>
      </p:sp>
      <p:sp>
        <p:nvSpPr>
          <p:cNvPr id="22" name="Text Placeholder 21">
            <a:extLst>
              <a:ext uri="{FF2B5EF4-FFF2-40B4-BE49-F238E27FC236}">
                <a16:creationId xmlns:a16="http://schemas.microsoft.com/office/drawing/2014/main" id="{58F9DA90-022E-727D-4FF6-8CD016B66801}"/>
              </a:ext>
            </a:extLst>
          </p:cNvPr>
          <p:cNvSpPr>
            <a:spLocks noGrp="1"/>
          </p:cNvSpPr>
          <p:nvPr>
            <p:ph type="body" sz="quarter" idx="13"/>
          </p:nvPr>
        </p:nvSpPr>
        <p:spPr>
          <a:xfrm>
            <a:off x="851077" y="2831779"/>
            <a:ext cx="8419923" cy="707886"/>
          </a:xfrm>
          <a:prstGeom prst="rect">
            <a:avLst/>
          </a:prstGeom>
        </p:spPr>
        <p:txBody>
          <a:bodyPr anchor="ctr">
            <a:noAutofit/>
          </a:bodyPr>
          <a:lstStyle>
            <a:lvl1pPr marL="0" indent="0">
              <a:buNone/>
              <a:defRPr sz="3200" b="1" i="0">
                <a:solidFill>
                  <a:schemeClr val="accent6"/>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23" name="Text Placeholder 21">
            <a:extLst>
              <a:ext uri="{FF2B5EF4-FFF2-40B4-BE49-F238E27FC236}">
                <a16:creationId xmlns:a16="http://schemas.microsoft.com/office/drawing/2014/main" id="{AD6C73A0-1F84-CBC4-9D14-3A2DF288F5F6}"/>
              </a:ext>
            </a:extLst>
          </p:cNvPr>
          <p:cNvSpPr>
            <a:spLocks noGrp="1"/>
          </p:cNvSpPr>
          <p:nvPr>
            <p:ph type="body" sz="quarter" idx="14"/>
          </p:nvPr>
        </p:nvSpPr>
        <p:spPr>
          <a:xfrm>
            <a:off x="851077" y="3539665"/>
            <a:ext cx="8419923" cy="584775"/>
          </a:xfrm>
          <a:prstGeom prst="rect">
            <a:avLst/>
          </a:prstGeom>
        </p:spPr>
        <p:txBody>
          <a:bodyPr anchor="ctr">
            <a:noAutofit/>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24" name="Text Placeholder 21">
            <a:extLst>
              <a:ext uri="{FF2B5EF4-FFF2-40B4-BE49-F238E27FC236}">
                <a16:creationId xmlns:a16="http://schemas.microsoft.com/office/drawing/2014/main" id="{54F26416-21DF-FE78-FBC6-115EA3FB7138}"/>
              </a:ext>
            </a:extLst>
          </p:cNvPr>
          <p:cNvSpPr>
            <a:spLocks noGrp="1"/>
          </p:cNvSpPr>
          <p:nvPr>
            <p:ph type="body" sz="quarter" idx="15"/>
          </p:nvPr>
        </p:nvSpPr>
        <p:spPr>
          <a:xfrm>
            <a:off x="851077" y="4344893"/>
            <a:ext cx="8433864" cy="617748"/>
          </a:xfrm>
          <a:prstGeom prst="rect">
            <a:avLst/>
          </a:prstGeom>
        </p:spPr>
        <p:txBody>
          <a:bodyPr anchor="t">
            <a:noAutofit/>
          </a:bodyPr>
          <a:lstStyle>
            <a:lvl1pPr marL="0" indent="0">
              <a:buNone/>
              <a:defRPr sz="1800" b="0" i="0">
                <a:solidFill>
                  <a:schemeClr val="bg1"/>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4196772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reak page">
    <p:spTree>
      <p:nvGrpSpPr>
        <p:cNvPr id="1" name=""/>
        <p:cNvGrpSpPr/>
        <p:nvPr/>
      </p:nvGrpSpPr>
      <p:grpSpPr>
        <a:xfrm>
          <a:off x="0" y="0"/>
          <a:ext cx="0" cy="0"/>
          <a:chOff x="0" y="0"/>
          <a:chExt cx="0" cy="0"/>
        </a:xfrm>
      </p:grpSpPr>
      <p:sp>
        <p:nvSpPr>
          <p:cNvPr id="6" name="Picture Placeholder 14">
            <a:extLst>
              <a:ext uri="{FF2B5EF4-FFF2-40B4-BE49-F238E27FC236}">
                <a16:creationId xmlns:a16="http://schemas.microsoft.com/office/drawing/2014/main" id="{499B35F0-E2D0-3140-09C7-B4A3D339732F}"/>
              </a:ext>
            </a:extLst>
          </p:cNvPr>
          <p:cNvSpPr>
            <a:spLocks noGrp="1"/>
          </p:cNvSpPr>
          <p:nvPr>
            <p:ph type="pic" sz="quarter" idx="11" hasCustomPrompt="1"/>
          </p:nvPr>
        </p:nvSpPr>
        <p:spPr>
          <a:xfrm>
            <a:off x="6867717" y="0"/>
            <a:ext cx="2459744" cy="2846717"/>
          </a:xfrm>
          <a:prstGeom prst="rect">
            <a:avLst/>
          </a:prstGeom>
          <a:solidFill>
            <a:schemeClr val="accent2"/>
          </a:solidFill>
        </p:spPr>
        <p:txBody>
          <a:bodyPr/>
          <a:lstStyle>
            <a:lvl1pPr marL="0" indent="0">
              <a:buNone/>
              <a:defRPr sz="1100">
                <a:solidFill>
                  <a:schemeClr val="bg1"/>
                </a:solidFill>
                <a:latin typeface="Arial" panose="020B0604020202020204" pitchFamily="34" charset="0"/>
                <a:cs typeface="Arial" panose="020B0604020202020204" pitchFamily="34" charset="0"/>
              </a:defRPr>
            </a:lvl1pPr>
          </a:lstStyle>
          <a:p>
            <a:r>
              <a:rPr lang="en-US" dirty="0"/>
              <a:t>Insert image</a:t>
            </a:r>
          </a:p>
        </p:txBody>
      </p:sp>
      <p:pic>
        <p:nvPicPr>
          <p:cNvPr id="3" name="Picture 2">
            <a:extLst>
              <a:ext uri="{FF2B5EF4-FFF2-40B4-BE49-F238E27FC236}">
                <a16:creationId xmlns:a16="http://schemas.microsoft.com/office/drawing/2014/main" id="{3CDB6096-7B74-7324-447B-A1697480F7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4089" y="6147000"/>
            <a:ext cx="1608750" cy="540000"/>
          </a:xfrm>
          <a:prstGeom prst="rect">
            <a:avLst/>
          </a:prstGeom>
        </p:spPr>
      </p:pic>
      <p:sp>
        <p:nvSpPr>
          <p:cNvPr id="8" name="Picture Placeholder 14">
            <a:extLst>
              <a:ext uri="{FF2B5EF4-FFF2-40B4-BE49-F238E27FC236}">
                <a16:creationId xmlns:a16="http://schemas.microsoft.com/office/drawing/2014/main" id="{4B45B35F-F5C6-1635-F227-748DB53BD802}"/>
              </a:ext>
            </a:extLst>
          </p:cNvPr>
          <p:cNvSpPr>
            <a:spLocks noGrp="1"/>
          </p:cNvSpPr>
          <p:nvPr>
            <p:ph type="pic" sz="quarter" idx="12" hasCustomPrompt="1"/>
          </p:nvPr>
        </p:nvSpPr>
        <p:spPr>
          <a:xfrm>
            <a:off x="6867717" y="2984741"/>
            <a:ext cx="2459744" cy="3873260"/>
          </a:xfrm>
          <a:prstGeom prst="rect">
            <a:avLst/>
          </a:prstGeom>
          <a:solidFill>
            <a:schemeClr val="accent2"/>
          </a:solidFill>
        </p:spPr>
        <p:txBody>
          <a:bodyPr/>
          <a:lstStyle>
            <a:lvl1pPr marL="0" indent="0">
              <a:buNone/>
              <a:defRPr sz="1100">
                <a:solidFill>
                  <a:schemeClr val="bg1"/>
                </a:solidFill>
                <a:latin typeface="Arial" panose="020B0604020202020204" pitchFamily="34" charset="0"/>
                <a:cs typeface="Arial" panose="020B0604020202020204" pitchFamily="34" charset="0"/>
              </a:defRPr>
            </a:lvl1pPr>
          </a:lstStyle>
          <a:p>
            <a:r>
              <a:rPr lang="en-US" dirty="0"/>
              <a:t>Insert image</a:t>
            </a:r>
          </a:p>
        </p:txBody>
      </p:sp>
      <p:sp>
        <p:nvSpPr>
          <p:cNvPr id="10" name="Picture Placeholder 14">
            <a:extLst>
              <a:ext uri="{FF2B5EF4-FFF2-40B4-BE49-F238E27FC236}">
                <a16:creationId xmlns:a16="http://schemas.microsoft.com/office/drawing/2014/main" id="{B65E01A8-4A04-4DEF-381B-245B0E9AA2F1}"/>
              </a:ext>
            </a:extLst>
          </p:cNvPr>
          <p:cNvSpPr>
            <a:spLocks noGrp="1"/>
          </p:cNvSpPr>
          <p:nvPr>
            <p:ph type="pic" sz="quarter" idx="13" hasCustomPrompt="1"/>
          </p:nvPr>
        </p:nvSpPr>
        <p:spPr>
          <a:xfrm>
            <a:off x="9454551" y="0"/>
            <a:ext cx="2737449" cy="6858000"/>
          </a:xfrm>
          <a:prstGeom prst="rect">
            <a:avLst/>
          </a:prstGeom>
          <a:solidFill>
            <a:schemeClr val="accent2"/>
          </a:solidFill>
        </p:spPr>
        <p:txBody>
          <a:bodyPr/>
          <a:lstStyle>
            <a:lvl1pPr marL="0" indent="0">
              <a:buNone/>
              <a:defRPr sz="1100">
                <a:solidFill>
                  <a:schemeClr val="bg1"/>
                </a:solidFill>
                <a:latin typeface="Arial" panose="020B0604020202020204" pitchFamily="34" charset="0"/>
                <a:cs typeface="Arial" panose="020B0604020202020204" pitchFamily="34" charset="0"/>
              </a:defRPr>
            </a:lvl1pPr>
          </a:lstStyle>
          <a:p>
            <a:r>
              <a:rPr lang="en-US" dirty="0"/>
              <a:t>Insert image</a:t>
            </a:r>
          </a:p>
        </p:txBody>
      </p:sp>
      <p:sp>
        <p:nvSpPr>
          <p:cNvPr id="11" name="Title 8">
            <a:extLst>
              <a:ext uri="{FF2B5EF4-FFF2-40B4-BE49-F238E27FC236}">
                <a16:creationId xmlns:a16="http://schemas.microsoft.com/office/drawing/2014/main" id="{370463F2-1E8F-987D-7E93-A04F92933C8A}"/>
              </a:ext>
            </a:extLst>
          </p:cNvPr>
          <p:cNvSpPr>
            <a:spLocks noGrp="1"/>
          </p:cNvSpPr>
          <p:nvPr>
            <p:ph type="title"/>
          </p:nvPr>
        </p:nvSpPr>
        <p:spPr>
          <a:xfrm>
            <a:off x="500828" y="1"/>
            <a:ext cx="6239799" cy="1439998"/>
          </a:xfrm>
          <a:prstGeom prst="rect">
            <a:avLst/>
          </a:prstGeom>
        </p:spPr>
        <p:txBody>
          <a:bodyPr anchor="ctr"/>
          <a:lstStyle>
            <a:lvl1pPr>
              <a:defRPr sz="3200" b="1" i="0">
                <a:solidFill>
                  <a:schemeClr val="tx1"/>
                </a:solidFill>
                <a:latin typeface="Arial" panose="020B0604020202020204" pitchFamily="34" charset="0"/>
                <a:cs typeface="Arial" panose="020B0604020202020204" pitchFamily="34" charset="0"/>
              </a:defRPr>
            </a:lvl1pPr>
          </a:lstStyle>
          <a:p>
            <a:r>
              <a:rPr lang="en-US" dirty="0"/>
              <a:t>Click to edit</a:t>
            </a:r>
          </a:p>
        </p:txBody>
      </p:sp>
      <p:sp>
        <p:nvSpPr>
          <p:cNvPr id="12" name="Text Placeholder 12">
            <a:extLst>
              <a:ext uri="{FF2B5EF4-FFF2-40B4-BE49-F238E27FC236}">
                <a16:creationId xmlns:a16="http://schemas.microsoft.com/office/drawing/2014/main" id="{DC461A82-92B1-0EAD-8D0C-CC319F851085}"/>
              </a:ext>
            </a:extLst>
          </p:cNvPr>
          <p:cNvSpPr>
            <a:spLocks noGrp="1"/>
          </p:cNvSpPr>
          <p:nvPr>
            <p:ph type="body" sz="quarter" idx="10"/>
          </p:nvPr>
        </p:nvSpPr>
        <p:spPr>
          <a:xfrm>
            <a:off x="500828" y="1607097"/>
            <a:ext cx="5595172" cy="4317453"/>
          </a:xfrm>
          <a:prstGeom prst="rect">
            <a:avLst/>
          </a:prstGeom>
        </p:spPr>
        <p:txBody>
          <a:bodyPr>
            <a:noAutofit/>
          </a:bodyPr>
          <a:lstStyle>
            <a:lvl1pPr marL="0" indent="0">
              <a:buNone/>
              <a:defRPr sz="16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pic>
        <p:nvPicPr>
          <p:cNvPr id="14" name="Picture 13">
            <a:extLst>
              <a:ext uri="{FF2B5EF4-FFF2-40B4-BE49-F238E27FC236}">
                <a16:creationId xmlns:a16="http://schemas.microsoft.com/office/drawing/2014/main" id="{7B69BC57-717D-614B-701C-758999FEA33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81351" y="6146272"/>
            <a:ext cx="1595730" cy="540000"/>
          </a:xfrm>
          <a:prstGeom prst="rect">
            <a:avLst/>
          </a:prstGeom>
        </p:spPr>
      </p:pic>
    </p:spTree>
    <p:extLst>
      <p:ext uri="{BB962C8B-B14F-4D97-AF65-F5344CB8AC3E}">
        <p14:creationId xmlns:p14="http://schemas.microsoft.com/office/powerpoint/2010/main" val="2175126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116760-E486-6472-23FE-D4B49E17A705}"/>
              </a:ext>
            </a:extLst>
          </p:cNvPr>
          <p:cNvSpPr/>
          <p:nvPr userDrawn="1"/>
        </p:nvSpPr>
        <p:spPr>
          <a:xfrm>
            <a:off x="7895770" y="0"/>
            <a:ext cx="4296230" cy="5486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C627EDF-9324-2986-10B2-BFA855A895B7}"/>
              </a:ext>
            </a:extLst>
          </p:cNvPr>
          <p:cNvSpPr/>
          <p:nvPr userDrawn="1"/>
        </p:nvSpPr>
        <p:spPr>
          <a:xfrm>
            <a:off x="-1" y="0"/>
            <a:ext cx="7895771"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B210866-5A7A-54E1-A7D5-EC9E10E16E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86400"/>
            <a:ext cx="12191999" cy="1371600"/>
          </a:xfrm>
          <a:prstGeom prst="rect">
            <a:avLst/>
          </a:prstGeom>
        </p:spPr>
      </p:pic>
    </p:spTree>
    <p:extLst>
      <p:ext uri="{BB962C8B-B14F-4D97-AF65-F5344CB8AC3E}">
        <p14:creationId xmlns:p14="http://schemas.microsoft.com/office/powerpoint/2010/main" val="3164175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116760-E486-6472-23FE-D4B49E17A705}"/>
              </a:ext>
            </a:extLst>
          </p:cNvPr>
          <p:cNvSpPr/>
          <p:nvPr userDrawn="1"/>
        </p:nvSpPr>
        <p:spPr>
          <a:xfrm>
            <a:off x="7895770" y="0"/>
            <a:ext cx="4296230" cy="5486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C627EDF-9324-2986-10B2-BFA855A895B7}"/>
              </a:ext>
            </a:extLst>
          </p:cNvPr>
          <p:cNvSpPr/>
          <p:nvPr userDrawn="1"/>
        </p:nvSpPr>
        <p:spPr>
          <a:xfrm>
            <a:off x="-1" y="0"/>
            <a:ext cx="7895771"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B210866-5A7A-54E1-A7D5-EC9E10E16E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86400"/>
            <a:ext cx="12191999" cy="1371600"/>
          </a:xfrm>
          <a:prstGeom prst="rect">
            <a:avLst/>
          </a:prstGeom>
        </p:spPr>
      </p:pic>
    </p:spTree>
    <p:extLst>
      <p:ext uri="{BB962C8B-B14F-4D97-AF65-F5344CB8AC3E}">
        <p14:creationId xmlns:p14="http://schemas.microsoft.com/office/powerpoint/2010/main" val="1715267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2B338-3A8E-5A36-2F07-C3FDDD729F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1145" y="6147000"/>
            <a:ext cx="1608750" cy="540000"/>
          </a:xfrm>
          <a:prstGeom prst="rect">
            <a:avLst/>
          </a:prstGeom>
        </p:spPr>
      </p:pic>
      <p:sp>
        <p:nvSpPr>
          <p:cNvPr id="6" name="Rectangle 5">
            <a:extLst>
              <a:ext uri="{FF2B5EF4-FFF2-40B4-BE49-F238E27FC236}">
                <a16:creationId xmlns:a16="http://schemas.microsoft.com/office/drawing/2014/main" id="{1CCB87AB-E1C2-6A9D-334A-C364CA243CB5}"/>
              </a:ext>
            </a:extLst>
          </p:cNvPr>
          <p:cNvSpPr/>
          <p:nvPr userDrawn="1"/>
        </p:nvSpPr>
        <p:spPr>
          <a:xfrm>
            <a:off x="0" y="342900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2116AA8-CFFD-27BF-9F9B-45C009D50754}"/>
              </a:ext>
            </a:extLst>
          </p:cNvPr>
          <p:cNvSpPr/>
          <p:nvPr userDrawn="1"/>
        </p:nvSpPr>
        <p:spPr>
          <a:xfrm>
            <a:off x="0" y="0"/>
            <a:ext cx="6096000" cy="3429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07924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2B338-3A8E-5A36-2F07-C3FDDD729F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1145" y="6147000"/>
            <a:ext cx="1608750" cy="540000"/>
          </a:xfrm>
          <a:prstGeom prst="rect">
            <a:avLst/>
          </a:prstGeom>
        </p:spPr>
      </p:pic>
      <p:sp>
        <p:nvSpPr>
          <p:cNvPr id="2" name="Rectangle 1">
            <a:extLst>
              <a:ext uri="{FF2B5EF4-FFF2-40B4-BE49-F238E27FC236}">
                <a16:creationId xmlns:a16="http://schemas.microsoft.com/office/drawing/2014/main" id="{C2084F1F-0C84-59C8-4351-E136D78ECE6A}"/>
              </a:ext>
            </a:extLst>
          </p:cNvPr>
          <p:cNvSpPr/>
          <p:nvPr userDrawn="1"/>
        </p:nvSpPr>
        <p:spPr>
          <a:xfrm>
            <a:off x="0" y="1457738"/>
            <a:ext cx="12192000" cy="540026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0E050B9-2347-DECB-C2F0-A897351963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5"/>
          <a:stretch/>
        </p:blipFill>
        <p:spPr>
          <a:xfrm>
            <a:off x="-29674" y="0"/>
            <a:ext cx="12221674" cy="1578634"/>
          </a:xfrm>
          <a:prstGeom prst="rect">
            <a:avLst/>
          </a:prstGeom>
        </p:spPr>
      </p:pic>
    </p:spTree>
    <p:extLst>
      <p:ext uri="{BB962C8B-B14F-4D97-AF65-F5344CB8AC3E}">
        <p14:creationId xmlns:p14="http://schemas.microsoft.com/office/powerpoint/2010/main" val="2721639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2B338-3A8E-5A36-2F07-C3FDDD729F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1145" y="6147000"/>
            <a:ext cx="1608750" cy="540000"/>
          </a:xfrm>
          <a:prstGeom prst="rect">
            <a:avLst/>
          </a:prstGeom>
        </p:spPr>
      </p:pic>
      <p:sp>
        <p:nvSpPr>
          <p:cNvPr id="2" name="Rectangle 1">
            <a:extLst>
              <a:ext uri="{FF2B5EF4-FFF2-40B4-BE49-F238E27FC236}">
                <a16:creationId xmlns:a16="http://schemas.microsoft.com/office/drawing/2014/main" id="{C2084F1F-0C84-59C8-4351-E136D78ECE6A}"/>
              </a:ext>
            </a:extLst>
          </p:cNvPr>
          <p:cNvSpPr/>
          <p:nvPr userDrawn="1"/>
        </p:nvSpPr>
        <p:spPr>
          <a:xfrm>
            <a:off x="0" y="1457738"/>
            <a:ext cx="12192000" cy="540026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ue sky with clouds&#10;&#10;AI-generated content may be incorrect.">
            <a:extLst>
              <a:ext uri="{FF2B5EF4-FFF2-40B4-BE49-F238E27FC236}">
                <a16:creationId xmlns:a16="http://schemas.microsoft.com/office/drawing/2014/main" id="{1E262244-EA2F-34D2-94A4-6571F23668C8}"/>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574800"/>
          </a:xfrm>
          <a:prstGeom prst="rect">
            <a:avLst/>
          </a:prstGeom>
        </p:spPr>
      </p:pic>
    </p:spTree>
    <p:extLst>
      <p:ext uri="{BB962C8B-B14F-4D97-AF65-F5344CB8AC3E}">
        <p14:creationId xmlns:p14="http://schemas.microsoft.com/office/powerpoint/2010/main" val="35324090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dark 8 months">
    <p:spTree>
      <p:nvGrpSpPr>
        <p:cNvPr id="1" name=""/>
        <p:cNvGrpSpPr/>
        <p:nvPr/>
      </p:nvGrpSpPr>
      <p:grpSpPr>
        <a:xfrm>
          <a:off x="0" y="0"/>
          <a:ext cx="0" cy="0"/>
          <a:chOff x="0" y="0"/>
          <a:chExt cx="0" cy="0"/>
        </a:xfrm>
      </p:grpSpPr>
      <p:pic>
        <p:nvPicPr>
          <p:cNvPr id="6" name="Picture 5" descr="A blue sky with clouds&#10;&#10;AI-generated content may be incorrect.">
            <a:extLst>
              <a:ext uri="{FF2B5EF4-FFF2-40B4-BE49-F238E27FC236}">
                <a16:creationId xmlns:a16="http://schemas.microsoft.com/office/drawing/2014/main" id="{001FE788-59D9-2650-D870-47D6B524A366}"/>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574800"/>
          </a:xfrm>
          <a:prstGeom prst="rect">
            <a:avLst/>
          </a:prstGeom>
        </p:spPr>
      </p:pic>
      <p:pic>
        <p:nvPicPr>
          <p:cNvPr id="4" name="Picture 3">
            <a:extLst>
              <a:ext uri="{FF2B5EF4-FFF2-40B4-BE49-F238E27FC236}">
                <a16:creationId xmlns:a16="http://schemas.microsoft.com/office/drawing/2014/main" id="{73E2B338-3A8E-5A36-2F07-C3FDDD729F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1145" y="6147000"/>
            <a:ext cx="1608750" cy="540000"/>
          </a:xfrm>
          <a:prstGeom prst="rect">
            <a:avLst/>
          </a:prstGeom>
        </p:spPr>
      </p:pic>
      <p:sp>
        <p:nvSpPr>
          <p:cNvPr id="2" name="Rectangle 1">
            <a:extLst>
              <a:ext uri="{FF2B5EF4-FFF2-40B4-BE49-F238E27FC236}">
                <a16:creationId xmlns:a16="http://schemas.microsoft.com/office/drawing/2014/main" id="{C2084F1F-0C84-59C8-4351-E136D78ECE6A}"/>
              </a:ext>
            </a:extLst>
          </p:cNvPr>
          <p:cNvSpPr>
            <a:spLocks noGrp="1" noRot="1" noMove="1" noResize="1" noEditPoints="1" noAdjustHandles="1" noChangeArrowheads="1" noChangeShapeType="1"/>
          </p:cNvSpPr>
          <p:nvPr userDrawn="1"/>
        </p:nvSpPr>
        <p:spPr>
          <a:xfrm>
            <a:off x="0" y="1457738"/>
            <a:ext cx="12192000" cy="540026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8">
            <a:extLst>
              <a:ext uri="{FF2B5EF4-FFF2-40B4-BE49-F238E27FC236}">
                <a16:creationId xmlns:a16="http://schemas.microsoft.com/office/drawing/2014/main" id="{9799B0BC-AF85-FED0-36EC-08F573F9EE0F}"/>
              </a:ext>
            </a:extLst>
          </p:cNvPr>
          <p:cNvSpPr>
            <a:spLocks noGrp="1"/>
          </p:cNvSpPr>
          <p:nvPr>
            <p:ph type="title" hasCustomPrompt="1"/>
          </p:nvPr>
        </p:nvSpPr>
        <p:spPr>
          <a:xfrm>
            <a:off x="500828" y="1"/>
            <a:ext cx="9290056" cy="1439998"/>
          </a:xfrm>
          <a:prstGeom prst="rect">
            <a:avLst/>
          </a:prstGeom>
        </p:spPr>
        <p:txBody>
          <a:bodyPr anchor="ctr"/>
          <a:lstStyle>
            <a:lvl1pPr>
              <a:defRPr sz="3200" b="1" i="0">
                <a:solidFill>
                  <a:schemeClr val="bg1"/>
                </a:solidFill>
                <a:latin typeface="Arial" panose="020B0604020202020204" pitchFamily="34" charset="0"/>
                <a:cs typeface="Arial" panose="020B0604020202020204" pitchFamily="34" charset="0"/>
              </a:defRPr>
            </a:lvl1pPr>
          </a:lstStyle>
          <a:p>
            <a:r>
              <a:rPr lang="en-US" dirty="0"/>
              <a:t>Project timeline</a:t>
            </a:r>
          </a:p>
        </p:txBody>
      </p:sp>
      <p:sp>
        <p:nvSpPr>
          <p:cNvPr id="48" name="Text Placeholder 12">
            <a:extLst>
              <a:ext uri="{FF2B5EF4-FFF2-40B4-BE49-F238E27FC236}">
                <a16:creationId xmlns:a16="http://schemas.microsoft.com/office/drawing/2014/main" id="{A9E88520-9B97-F972-9AEB-E2C1A96D8E8D}"/>
              </a:ext>
            </a:extLst>
          </p:cNvPr>
          <p:cNvSpPr>
            <a:spLocks noGrp="1"/>
          </p:cNvSpPr>
          <p:nvPr>
            <p:ph type="body" sz="quarter" idx="10"/>
          </p:nvPr>
        </p:nvSpPr>
        <p:spPr>
          <a:xfrm>
            <a:off x="754929" y="4356416"/>
            <a:ext cx="1086432" cy="1335484"/>
          </a:xfrm>
          <a:prstGeom prst="rect">
            <a:avLst/>
          </a:prstGeom>
        </p:spPr>
        <p:txBody>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49" name="Text Placeholder 12">
            <a:extLst>
              <a:ext uri="{FF2B5EF4-FFF2-40B4-BE49-F238E27FC236}">
                <a16:creationId xmlns:a16="http://schemas.microsoft.com/office/drawing/2014/main" id="{84F5FACE-284A-55EC-6A0D-B55D149401EA}"/>
              </a:ext>
            </a:extLst>
          </p:cNvPr>
          <p:cNvSpPr>
            <a:spLocks noGrp="1"/>
          </p:cNvSpPr>
          <p:nvPr>
            <p:ph type="body" sz="quarter" idx="11"/>
          </p:nvPr>
        </p:nvSpPr>
        <p:spPr>
          <a:xfrm>
            <a:off x="2125892" y="1905253"/>
            <a:ext cx="1086432" cy="1335484"/>
          </a:xfrm>
          <a:prstGeom prst="rect">
            <a:avLst/>
          </a:prstGeom>
        </p:spPr>
        <p:txBody>
          <a:bodyPr anchor="b"/>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50" name="Text Placeholder 12">
            <a:extLst>
              <a:ext uri="{FF2B5EF4-FFF2-40B4-BE49-F238E27FC236}">
                <a16:creationId xmlns:a16="http://schemas.microsoft.com/office/drawing/2014/main" id="{E96B4A92-439A-4776-ECA1-DD4F84574BB7}"/>
              </a:ext>
            </a:extLst>
          </p:cNvPr>
          <p:cNvSpPr>
            <a:spLocks noGrp="1"/>
          </p:cNvSpPr>
          <p:nvPr>
            <p:ph type="body" sz="quarter" idx="12"/>
          </p:nvPr>
        </p:nvSpPr>
        <p:spPr>
          <a:xfrm>
            <a:off x="3496901" y="4355881"/>
            <a:ext cx="1086432" cy="1335484"/>
          </a:xfrm>
          <a:prstGeom prst="rect">
            <a:avLst/>
          </a:prstGeom>
        </p:spPr>
        <p:txBody>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51" name="Text Placeholder 12">
            <a:extLst>
              <a:ext uri="{FF2B5EF4-FFF2-40B4-BE49-F238E27FC236}">
                <a16:creationId xmlns:a16="http://schemas.microsoft.com/office/drawing/2014/main" id="{8ED23A42-990D-7D9D-22BA-3C66B59C6A30}"/>
              </a:ext>
            </a:extLst>
          </p:cNvPr>
          <p:cNvSpPr>
            <a:spLocks noGrp="1"/>
          </p:cNvSpPr>
          <p:nvPr>
            <p:ph type="body" sz="quarter" idx="13"/>
          </p:nvPr>
        </p:nvSpPr>
        <p:spPr>
          <a:xfrm>
            <a:off x="4871592" y="1907852"/>
            <a:ext cx="1086432" cy="1335484"/>
          </a:xfrm>
          <a:prstGeom prst="rect">
            <a:avLst/>
          </a:prstGeom>
        </p:spPr>
        <p:txBody>
          <a:bodyPr anchor="b"/>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52" name="Text Placeholder 12">
            <a:extLst>
              <a:ext uri="{FF2B5EF4-FFF2-40B4-BE49-F238E27FC236}">
                <a16:creationId xmlns:a16="http://schemas.microsoft.com/office/drawing/2014/main" id="{32FCB4EA-A7A3-CFAA-FCD6-CA035F59B7A7}"/>
              </a:ext>
            </a:extLst>
          </p:cNvPr>
          <p:cNvSpPr>
            <a:spLocks noGrp="1"/>
          </p:cNvSpPr>
          <p:nvPr>
            <p:ph type="body" sz="quarter" idx="14"/>
          </p:nvPr>
        </p:nvSpPr>
        <p:spPr>
          <a:xfrm>
            <a:off x="6245711" y="4355881"/>
            <a:ext cx="1086432" cy="1335484"/>
          </a:xfrm>
          <a:prstGeom prst="rect">
            <a:avLst/>
          </a:prstGeom>
        </p:spPr>
        <p:txBody>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53" name="Text Placeholder 12">
            <a:extLst>
              <a:ext uri="{FF2B5EF4-FFF2-40B4-BE49-F238E27FC236}">
                <a16:creationId xmlns:a16="http://schemas.microsoft.com/office/drawing/2014/main" id="{90A72090-6212-516B-3B1D-3FD7A954DD55}"/>
              </a:ext>
            </a:extLst>
          </p:cNvPr>
          <p:cNvSpPr>
            <a:spLocks noGrp="1"/>
          </p:cNvSpPr>
          <p:nvPr>
            <p:ph type="body" sz="quarter" idx="15"/>
          </p:nvPr>
        </p:nvSpPr>
        <p:spPr>
          <a:xfrm>
            <a:off x="7623571" y="1933389"/>
            <a:ext cx="1086432" cy="1335484"/>
          </a:xfrm>
          <a:prstGeom prst="rect">
            <a:avLst/>
          </a:prstGeom>
        </p:spPr>
        <p:txBody>
          <a:bodyPr anchor="b"/>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54" name="Text Placeholder 12">
            <a:extLst>
              <a:ext uri="{FF2B5EF4-FFF2-40B4-BE49-F238E27FC236}">
                <a16:creationId xmlns:a16="http://schemas.microsoft.com/office/drawing/2014/main" id="{35EEBC50-5613-DDD0-AF04-CF79347C9268}"/>
              </a:ext>
            </a:extLst>
          </p:cNvPr>
          <p:cNvSpPr>
            <a:spLocks noGrp="1"/>
          </p:cNvSpPr>
          <p:nvPr>
            <p:ph type="body" sz="quarter" idx="16"/>
          </p:nvPr>
        </p:nvSpPr>
        <p:spPr>
          <a:xfrm>
            <a:off x="8983583" y="4355881"/>
            <a:ext cx="1086432" cy="1335484"/>
          </a:xfrm>
          <a:prstGeom prst="rect">
            <a:avLst/>
          </a:prstGeom>
        </p:spPr>
        <p:txBody>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55" name="Text Placeholder 12">
            <a:extLst>
              <a:ext uri="{FF2B5EF4-FFF2-40B4-BE49-F238E27FC236}">
                <a16:creationId xmlns:a16="http://schemas.microsoft.com/office/drawing/2014/main" id="{0305652E-D2C0-F04F-E9DA-D27C1C9DE579}"/>
              </a:ext>
            </a:extLst>
          </p:cNvPr>
          <p:cNvSpPr>
            <a:spLocks noGrp="1"/>
          </p:cNvSpPr>
          <p:nvPr>
            <p:ph type="body" sz="quarter" idx="17"/>
          </p:nvPr>
        </p:nvSpPr>
        <p:spPr>
          <a:xfrm>
            <a:off x="10362891" y="1907852"/>
            <a:ext cx="1086432" cy="1335484"/>
          </a:xfrm>
          <a:prstGeom prst="rect">
            <a:avLst/>
          </a:prstGeom>
        </p:spPr>
        <p:txBody>
          <a:bodyPr anchor="b"/>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56" name="Text Placeholder 12">
            <a:extLst>
              <a:ext uri="{FF2B5EF4-FFF2-40B4-BE49-F238E27FC236}">
                <a16:creationId xmlns:a16="http://schemas.microsoft.com/office/drawing/2014/main" id="{B396055B-7E79-5589-0678-0E8EA8D0ABFA}"/>
              </a:ext>
            </a:extLst>
          </p:cNvPr>
          <p:cNvSpPr>
            <a:spLocks noGrp="1"/>
          </p:cNvSpPr>
          <p:nvPr>
            <p:ph type="body" sz="quarter" idx="18" hasCustomPrompt="1"/>
          </p:nvPr>
        </p:nvSpPr>
        <p:spPr>
          <a:xfrm>
            <a:off x="4775012" y="4048733"/>
            <a:ext cx="1224920" cy="275761"/>
          </a:xfrm>
          <a:prstGeom prst="rect">
            <a:avLst/>
          </a:prstGeom>
        </p:spPr>
        <p:txBody>
          <a:bodyPr/>
          <a:lstStyle>
            <a:lvl1pPr marL="0" indent="0" algn="ctr">
              <a:buNone/>
              <a:defRPr sz="1400" b="1">
                <a:solidFill>
                  <a:schemeClr val="bg1"/>
                </a:solidFill>
                <a:latin typeface="Arial" panose="020B0604020202020204" pitchFamily="34" charset="0"/>
                <a:cs typeface="Arial" panose="020B0604020202020204" pitchFamily="34" charset="0"/>
              </a:defRPr>
            </a:lvl1pPr>
          </a:lstStyle>
          <a:p>
            <a:pPr lvl="0"/>
            <a:r>
              <a:rPr lang="en-US" dirty="0"/>
              <a:t>August</a:t>
            </a:r>
          </a:p>
        </p:txBody>
      </p:sp>
      <p:sp>
        <p:nvSpPr>
          <p:cNvPr id="57" name="Text Placeholder 12">
            <a:extLst>
              <a:ext uri="{FF2B5EF4-FFF2-40B4-BE49-F238E27FC236}">
                <a16:creationId xmlns:a16="http://schemas.microsoft.com/office/drawing/2014/main" id="{03D17510-B488-1AE0-C876-3CA62A7F0983}"/>
              </a:ext>
            </a:extLst>
          </p:cNvPr>
          <p:cNvSpPr>
            <a:spLocks noGrp="1"/>
          </p:cNvSpPr>
          <p:nvPr>
            <p:ph type="body" sz="quarter" idx="19" hasCustomPrompt="1"/>
          </p:nvPr>
        </p:nvSpPr>
        <p:spPr>
          <a:xfrm>
            <a:off x="6202033" y="3209191"/>
            <a:ext cx="1224920" cy="275761"/>
          </a:xfrm>
          <a:prstGeom prst="rect">
            <a:avLst/>
          </a:prstGeom>
        </p:spPr>
        <p:txBody>
          <a:bodyPr/>
          <a:lstStyle>
            <a:lvl1pPr marL="0" indent="0" algn="ctr">
              <a:buNone/>
              <a:defRPr sz="1400" b="1">
                <a:solidFill>
                  <a:schemeClr val="bg1"/>
                </a:solidFill>
                <a:latin typeface="Arial" panose="020B0604020202020204" pitchFamily="34" charset="0"/>
                <a:cs typeface="Arial" panose="020B0604020202020204" pitchFamily="34" charset="0"/>
              </a:defRPr>
            </a:lvl1pPr>
          </a:lstStyle>
          <a:p>
            <a:pPr lvl="0"/>
            <a:r>
              <a:rPr lang="en-US" dirty="0"/>
              <a:t>September</a:t>
            </a:r>
          </a:p>
        </p:txBody>
      </p:sp>
      <p:sp>
        <p:nvSpPr>
          <p:cNvPr id="58" name="Text Placeholder 12">
            <a:extLst>
              <a:ext uri="{FF2B5EF4-FFF2-40B4-BE49-F238E27FC236}">
                <a16:creationId xmlns:a16="http://schemas.microsoft.com/office/drawing/2014/main" id="{F3A28EB6-B18D-D8B1-3E32-52BF852B5A83}"/>
              </a:ext>
            </a:extLst>
          </p:cNvPr>
          <p:cNvSpPr>
            <a:spLocks noGrp="1"/>
          </p:cNvSpPr>
          <p:nvPr>
            <p:ph type="body" sz="quarter" idx="20" hasCustomPrompt="1"/>
          </p:nvPr>
        </p:nvSpPr>
        <p:spPr>
          <a:xfrm>
            <a:off x="7570731" y="4080120"/>
            <a:ext cx="1224920" cy="275761"/>
          </a:xfrm>
          <a:prstGeom prst="rect">
            <a:avLst/>
          </a:prstGeom>
        </p:spPr>
        <p:txBody>
          <a:bodyPr/>
          <a:lstStyle>
            <a:lvl1pPr marL="0" indent="0" algn="ctr">
              <a:buNone/>
              <a:defRPr sz="1400" b="1">
                <a:solidFill>
                  <a:schemeClr val="bg1"/>
                </a:solidFill>
                <a:latin typeface="Arial" panose="020B0604020202020204" pitchFamily="34" charset="0"/>
                <a:cs typeface="Arial" panose="020B0604020202020204" pitchFamily="34" charset="0"/>
              </a:defRPr>
            </a:lvl1pPr>
          </a:lstStyle>
          <a:p>
            <a:pPr lvl="0"/>
            <a:r>
              <a:rPr lang="en-US" dirty="0"/>
              <a:t>October</a:t>
            </a:r>
          </a:p>
        </p:txBody>
      </p:sp>
      <p:sp>
        <p:nvSpPr>
          <p:cNvPr id="59" name="Text Placeholder 12">
            <a:extLst>
              <a:ext uri="{FF2B5EF4-FFF2-40B4-BE49-F238E27FC236}">
                <a16:creationId xmlns:a16="http://schemas.microsoft.com/office/drawing/2014/main" id="{D4049FDE-A964-E81E-97E9-5D60116F48FE}"/>
              </a:ext>
            </a:extLst>
          </p:cNvPr>
          <p:cNvSpPr>
            <a:spLocks noGrp="1"/>
          </p:cNvSpPr>
          <p:nvPr>
            <p:ph type="body" sz="quarter" idx="21" hasCustomPrompt="1"/>
          </p:nvPr>
        </p:nvSpPr>
        <p:spPr>
          <a:xfrm>
            <a:off x="8921081" y="3176542"/>
            <a:ext cx="1224920" cy="275761"/>
          </a:xfrm>
          <a:prstGeom prst="rect">
            <a:avLst/>
          </a:prstGeom>
        </p:spPr>
        <p:txBody>
          <a:bodyPr/>
          <a:lstStyle>
            <a:lvl1pPr marL="0" indent="0" algn="ctr">
              <a:buNone/>
              <a:defRPr sz="1400" b="1">
                <a:solidFill>
                  <a:schemeClr val="bg1"/>
                </a:solidFill>
                <a:latin typeface="Arial" panose="020B0604020202020204" pitchFamily="34" charset="0"/>
                <a:cs typeface="Arial" panose="020B0604020202020204" pitchFamily="34" charset="0"/>
              </a:defRPr>
            </a:lvl1pPr>
          </a:lstStyle>
          <a:p>
            <a:pPr lvl="0"/>
            <a:r>
              <a:rPr lang="en-US" dirty="0"/>
              <a:t>November</a:t>
            </a:r>
          </a:p>
        </p:txBody>
      </p:sp>
      <p:sp>
        <p:nvSpPr>
          <p:cNvPr id="60" name="Text Placeholder 12">
            <a:extLst>
              <a:ext uri="{FF2B5EF4-FFF2-40B4-BE49-F238E27FC236}">
                <a16:creationId xmlns:a16="http://schemas.microsoft.com/office/drawing/2014/main" id="{16F15893-CC63-70E1-BFCE-C873155FB349}"/>
              </a:ext>
            </a:extLst>
          </p:cNvPr>
          <p:cNvSpPr>
            <a:spLocks noGrp="1"/>
          </p:cNvSpPr>
          <p:nvPr>
            <p:ph type="body" sz="quarter" idx="22" hasCustomPrompt="1"/>
          </p:nvPr>
        </p:nvSpPr>
        <p:spPr>
          <a:xfrm>
            <a:off x="10265467" y="4075245"/>
            <a:ext cx="1224920" cy="275761"/>
          </a:xfrm>
          <a:prstGeom prst="rect">
            <a:avLst/>
          </a:prstGeom>
        </p:spPr>
        <p:txBody>
          <a:bodyPr/>
          <a:lstStyle>
            <a:lvl1pPr marL="0" indent="0" algn="ctr">
              <a:buNone/>
              <a:defRPr sz="1400" b="1">
                <a:solidFill>
                  <a:schemeClr val="bg1"/>
                </a:solidFill>
                <a:latin typeface="Arial" panose="020B0604020202020204" pitchFamily="34" charset="0"/>
                <a:cs typeface="Arial" panose="020B0604020202020204" pitchFamily="34" charset="0"/>
              </a:defRPr>
            </a:lvl1pPr>
          </a:lstStyle>
          <a:p>
            <a:pPr lvl="0"/>
            <a:r>
              <a:rPr lang="en-US" dirty="0"/>
              <a:t>December</a:t>
            </a:r>
          </a:p>
        </p:txBody>
      </p:sp>
      <p:sp>
        <p:nvSpPr>
          <p:cNvPr id="61" name="Text Placeholder 12">
            <a:extLst>
              <a:ext uri="{FF2B5EF4-FFF2-40B4-BE49-F238E27FC236}">
                <a16:creationId xmlns:a16="http://schemas.microsoft.com/office/drawing/2014/main" id="{0628D8BA-0EDD-F1F5-2BD7-2F866F8D8918}"/>
              </a:ext>
            </a:extLst>
          </p:cNvPr>
          <p:cNvSpPr>
            <a:spLocks noGrp="1"/>
          </p:cNvSpPr>
          <p:nvPr>
            <p:ph type="body" sz="quarter" idx="23" hasCustomPrompt="1"/>
          </p:nvPr>
        </p:nvSpPr>
        <p:spPr>
          <a:xfrm>
            <a:off x="3441873" y="3213496"/>
            <a:ext cx="1224920" cy="275761"/>
          </a:xfrm>
          <a:prstGeom prst="rect">
            <a:avLst/>
          </a:prstGeom>
        </p:spPr>
        <p:txBody>
          <a:bodyPr/>
          <a:lstStyle>
            <a:lvl1pPr marL="0" indent="0" algn="ctr">
              <a:buNone/>
              <a:defRPr sz="1400" b="1">
                <a:solidFill>
                  <a:schemeClr val="bg1"/>
                </a:solidFill>
                <a:latin typeface="Arial" panose="020B0604020202020204" pitchFamily="34" charset="0"/>
                <a:cs typeface="Arial" panose="020B0604020202020204" pitchFamily="34" charset="0"/>
              </a:defRPr>
            </a:lvl1pPr>
          </a:lstStyle>
          <a:p>
            <a:pPr lvl="0"/>
            <a:r>
              <a:rPr lang="en-US" dirty="0"/>
              <a:t>July</a:t>
            </a:r>
          </a:p>
        </p:txBody>
      </p:sp>
      <p:sp>
        <p:nvSpPr>
          <p:cNvPr id="62" name="Text Placeholder 12">
            <a:extLst>
              <a:ext uri="{FF2B5EF4-FFF2-40B4-BE49-F238E27FC236}">
                <a16:creationId xmlns:a16="http://schemas.microsoft.com/office/drawing/2014/main" id="{72B0A2C5-E3D1-CC2D-29B4-47B4D2CBC18F}"/>
              </a:ext>
            </a:extLst>
          </p:cNvPr>
          <p:cNvSpPr>
            <a:spLocks noGrp="1"/>
          </p:cNvSpPr>
          <p:nvPr>
            <p:ph type="body" sz="quarter" idx="24" hasCustomPrompt="1"/>
          </p:nvPr>
        </p:nvSpPr>
        <p:spPr>
          <a:xfrm>
            <a:off x="2086257" y="4072487"/>
            <a:ext cx="1224920" cy="275761"/>
          </a:xfrm>
          <a:prstGeom prst="rect">
            <a:avLst/>
          </a:prstGeom>
        </p:spPr>
        <p:txBody>
          <a:bodyPr/>
          <a:lstStyle>
            <a:lvl1pPr marL="0" indent="0" algn="ctr">
              <a:buNone/>
              <a:defRPr sz="1400" b="1">
                <a:solidFill>
                  <a:schemeClr val="bg1"/>
                </a:solidFill>
                <a:latin typeface="Arial" panose="020B0604020202020204" pitchFamily="34" charset="0"/>
                <a:cs typeface="Arial" panose="020B0604020202020204" pitchFamily="34" charset="0"/>
              </a:defRPr>
            </a:lvl1pPr>
          </a:lstStyle>
          <a:p>
            <a:pPr lvl="0"/>
            <a:r>
              <a:rPr lang="en-US" dirty="0"/>
              <a:t>June</a:t>
            </a:r>
          </a:p>
        </p:txBody>
      </p:sp>
      <p:sp>
        <p:nvSpPr>
          <p:cNvPr id="63" name="Text Placeholder 12">
            <a:extLst>
              <a:ext uri="{FF2B5EF4-FFF2-40B4-BE49-F238E27FC236}">
                <a16:creationId xmlns:a16="http://schemas.microsoft.com/office/drawing/2014/main" id="{060656FB-8259-B000-5393-9BB9BF0B53D2}"/>
              </a:ext>
            </a:extLst>
          </p:cNvPr>
          <p:cNvSpPr>
            <a:spLocks noGrp="1"/>
          </p:cNvSpPr>
          <p:nvPr>
            <p:ph type="body" sz="quarter" idx="25" hasCustomPrompt="1"/>
          </p:nvPr>
        </p:nvSpPr>
        <p:spPr>
          <a:xfrm>
            <a:off x="689894" y="3206698"/>
            <a:ext cx="1224920" cy="275761"/>
          </a:xfrm>
          <a:prstGeom prst="rect">
            <a:avLst/>
          </a:prstGeom>
        </p:spPr>
        <p:txBody>
          <a:bodyPr/>
          <a:lstStyle>
            <a:lvl1pPr marL="0" indent="0" algn="ctr">
              <a:buNone/>
              <a:defRPr sz="1400" b="1">
                <a:solidFill>
                  <a:schemeClr val="bg1"/>
                </a:solidFill>
                <a:latin typeface="Arial" panose="020B0604020202020204" pitchFamily="34" charset="0"/>
                <a:cs typeface="Arial" panose="020B0604020202020204" pitchFamily="34" charset="0"/>
              </a:defRPr>
            </a:lvl1pPr>
          </a:lstStyle>
          <a:p>
            <a:pPr lvl="0"/>
            <a:r>
              <a:rPr lang="en-US" dirty="0"/>
              <a:t>May</a:t>
            </a:r>
          </a:p>
        </p:txBody>
      </p:sp>
      <p:cxnSp>
        <p:nvCxnSpPr>
          <p:cNvPr id="64" name="Straight Connector 63">
            <a:extLst>
              <a:ext uri="{FF2B5EF4-FFF2-40B4-BE49-F238E27FC236}">
                <a16:creationId xmlns:a16="http://schemas.microsoft.com/office/drawing/2014/main" id="{A460D806-C42D-BDA4-DF24-C8635139DBFB}"/>
              </a:ext>
            </a:extLst>
          </p:cNvPr>
          <p:cNvCxnSpPr>
            <a:cxnSpLocks/>
            <a:endCxn id="87" idx="6"/>
          </p:cNvCxnSpPr>
          <p:nvPr userDrawn="1"/>
        </p:nvCxnSpPr>
        <p:spPr>
          <a:xfrm>
            <a:off x="1337212" y="3800741"/>
            <a:ext cx="9706776" cy="0"/>
          </a:xfrm>
          <a:prstGeom prst="line">
            <a:avLst/>
          </a:prstGeom>
          <a:ln w="12700">
            <a:solidFill>
              <a:schemeClr val="bg1"/>
            </a:solidFill>
          </a:ln>
        </p:spPr>
        <p:style>
          <a:lnRef idx="2">
            <a:schemeClr val="dk1"/>
          </a:lnRef>
          <a:fillRef idx="0">
            <a:schemeClr val="dk1"/>
          </a:fillRef>
          <a:effectRef idx="1">
            <a:schemeClr val="dk1"/>
          </a:effectRef>
          <a:fontRef idx="minor">
            <a:schemeClr val="tx1"/>
          </a:fontRef>
        </p:style>
      </p:cxnSp>
      <p:grpSp>
        <p:nvGrpSpPr>
          <p:cNvPr id="65" name="Group 64">
            <a:extLst>
              <a:ext uri="{FF2B5EF4-FFF2-40B4-BE49-F238E27FC236}">
                <a16:creationId xmlns:a16="http://schemas.microsoft.com/office/drawing/2014/main" id="{33DA8BD6-9671-006F-EF8A-31A050C7F60A}"/>
              </a:ext>
            </a:extLst>
          </p:cNvPr>
          <p:cNvGrpSpPr/>
          <p:nvPr userDrawn="1"/>
        </p:nvGrpSpPr>
        <p:grpSpPr>
          <a:xfrm>
            <a:off x="1160782" y="3662860"/>
            <a:ext cx="275762" cy="523754"/>
            <a:chOff x="1151638" y="3662860"/>
            <a:chExt cx="275762" cy="523754"/>
          </a:xfrm>
        </p:grpSpPr>
        <p:sp>
          <p:nvSpPr>
            <p:cNvPr id="66" name="Oval 65">
              <a:extLst>
                <a:ext uri="{FF2B5EF4-FFF2-40B4-BE49-F238E27FC236}">
                  <a16:creationId xmlns:a16="http://schemas.microsoft.com/office/drawing/2014/main" id="{7392EB0D-7B63-4DD5-B69B-459E39DA8F9D}"/>
                </a:ext>
              </a:extLst>
            </p:cNvPr>
            <p:cNvSpPr/>
            <p:nvPr/>
          </p:nvSpPr>
          <p:spPr>
            <a:xfrm>
              <a:off x="1151638" y="3662860"/>
              <a:ext cx="275762" cy="275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67" name="Straight Connector 66">
              <a:extLst>
                <a:ext uri="{FF2B5EF4-FFF2-40B4-BE49-F238E27FC236}">
                  <a16:creationId xmlns:a16="http://schemas.microsoft.com/office/drawing/2014/main" id="{BB8C0D3C-791B-8E01-0376-87780E31EFB1}"/>
                </a:ext>
              </a:extLst>
            </p:cNvPr>
            <p:cNvCxnSpPr>
              <a:cxnSpLocks/>
            </p:cNvCxnSpPr>
            <p:nvPr/>
          </p:nvCxnSpPr>
          <p:spPr>
            <a:xfrm>
              <a:off x="1289001" y="3938622"/>
              <a:ext cx="0" cy="24799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nvGrpSpPr>
          <p:cNvPr id="68" name="Group 67">
            <a:extLst>
              <a:ext uri="{FF2B5EF4-FFF2-40B4-BE49-F238E27FC236}">
                <a16:creationId xmlns:a16="http://schemas.microsoft.com/office/drawing/2014/main" id="{44E11B35-188E-F85B-7707-B0ECF0130EEE}"/>
              </a:ext>
            </a:extLst>
          </p:cNvPr>
          <p:cNvGrpSpPr/>
          <p:nvPr userDrawn="1"/>
        </p:nvGrpSpPr>
        <p:grpSpPr>
          <a:xfrm>
            <a:off x="2524204" y="3414868"/>
            <a:ext cx="275762" cy="523754"/>
            <a:chOff x="2514542" y="3414868"/>
            <a:chExt cx="275762" cy="523754"/>
          </a:xfrm>
        </p:grpSpPr>
        <p:sp>
          <p:nvSpPr>
            <p:cNvPr id="69" name="Oval 68">
              <a:extLst>
                <a:ext uri="{FF2B5EF4-FFF2-40B4-BE49-F238E27FC236}">
                  <a16:creationId xmlns:a16="http://schemas.microsoft.com/office/drawing/2014/main" id="{4AD487FC-310D-1C1A-E6ED-DB4273C3D384}"/>
                </a:ext>
              </a:extLst>
            </p:cNvPr>
            <p:cNvSpPr/>
            <p:nvPr/>
          </p:nvSpPr>
          <p:spPr>
            <a:xfrm>
              <a:off x="2514542" y="3662860"/>
              <a:ext cx="275762" cy="275762"/>
            </a:xfrm>
            <a:prstGeom prst="ellipse">
              <a:avLst/>
            </a:prstGeom>
            <a:solidFill>
              <a:schemeClr val="bg1"/>
            </a:solidFill>
            <a:ln w="12700">
              <a:solidFill>
                <a:srgbClr val="444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70" name="Straight Connector 69">
              <a:extLst>
                <a:ext uri="{FF2B5EF4-FFF2-40B4-BE49-F238E27FC236}">
                  <a16:creationId xmlns:a16="http://schemas.microsoft.com/office/drawing/2014/main" id="{E56ACC01-9C3C-D85C-353A-A76EC1CFB255}"/>
                </a:ext>
              </a:extLst>
            </p:cNvPr>
            <p:cNvCxnSpPr/>
            <p:nvPr/>
          </p:nvCxnSpPr>
          <p:spPr>
            <a:xfrm>
              <a:off x="2652423" y="3414868"/>
              <a:ext cx="0" cy="247992"/>
            </a:xfrm>
            <a:prstGeom prst="line">
              <a:avLst/>
            </a:prstGeom>
            <a:ln w="12700">
              <a:solidFill>
                <a:schemeClr val="bg1"/>
              </a:solidFill>
            </a:ln>
          </p:spPr>
          <p:style>
            <a:lnRef idx="2">
              <a:schemeClr val="dk1"/>
            </a:lnRef>
            <a:fillRef idx="0">
              <a:schemeClr val="dk1"/>
            </a:fillRef>
            <a:effectRef idx="1">
              <a:schemeClr val="dk1"/>
            </a:effectRef>
            <a:fontRef idx="minor">
              <a:schemeClr val="tx1"/>
            </a:fontRef>
          </p:style>
        </p:cxnSp>
      </p:grpSp>
      <p:grpSp>
        <p:nvGrpSpPr>
          <p:cNvPr id="71" name="Group 70">
            <a:extLst>
              <a:ext uri="{FF2B5EF4-FFF2-40B4-BE49-F238E27FC236}">
                <a16:creationId xmlns:a16="http://schemas.microsoft.com/office/drawing/2014/main" id="{9E3F3504-7065-3E48-B026-6DF8407948E9}"/>
              </a:ext>
            </a:extLst>
          </p:cNvPr>
          <p:cNvGrpSpPr/>
          <p:nvPr userDrawn="1"/>
        </p:nvGrpSpPr>
        <p:grpSpPr>
          <a:xfrm>
            <a:off x="3905914" y="3662860"/>
            <a:ext cx="275762" cy="523754"/>
            <a:chOff x="3868820" y="3662860"/>
            <a:chExt cx="275762" cy="523754"/>
          </a:xfrm>
        </p:grpSpPr>
        <p:sp>
          <p:nvSpPr>
            <p:cNvPr id="72" name="Oval 71">
              <a:extLst>
                <a:ext uri="{FF2B5EF4-FFF2-40B4-BE49-F238E27FC236}">
                  <a16:creationId xmlns:a16="http://schemas.microsoft.com/office/drawing/2014/main" id="{25DDE945-CCC6-A8F6-7B8E-A7425F40B2EA}"/>
                </a:ext>
              </a:extLst>
            </p:cNvPr>
            <p:cNvSpPr/>
            <p:nvPr/>
          </p:nvSpPr>
          <p:spPr>
            <a:xfrm>
              <a:off x="3868820" y="3662860"/>
              <a:ext cx="275762" cy="2757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73" name="Straight Connector 72">
              <a:extLst>
                <a:ext uri="{FF2B5EF4-FFF2-40B4-BE49-F238E27FC236}">
                  <a16:creationId xmlns:a16="http://schemas.microsoft.com/office/drawing/2014/main" id="{E140C37F-8834-78B2-AC9A-D012C999B4A1}"/>
                </a:ext>
              </a:extLst>
            </p:cNvPr>
            <p:cNvCxnSpPr>
              <a:cxnSpLocks/>
            </p:cNvCxnSpPr>
            <p:nvPr/>
          </p:nvCxnSpPr>
          <p:spPr>
            <a:xfrm>
              <a:off x="3999250" y="3938622"/>
              <a:ext cx="0" cy="24799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nvGrpSpPr>
          <p:cNvPr id="74" name="Group 73">
            <a:extLst>
              <a:ext uri="{FF2B5EF4-FFF2-40B4-BE49-F238E27FC236}">
                <a16:creationId xmlns:a16="http://schemas.microsoft.com/office/drawing/2014/main" id="{38AA2252-2435-CF64-4A60-5396182859F0}"/>
              </a:ext>
            </a:extLst>
          </p:cNvPr>
          <p:cNvGrpSpPr/>
          <p:nvPr userDrawn="1"/>
        </p:nvGrpSpPr>
        <p:grpSpPr>
          <a:xfrm>
            <a:off x="5277962" y="3414868"/>
            <a:ext cx="275762" cy="523754"/>
            <a:chOff x="5223098" y="3414868"/>
            <a:chExt cx="275762" cy="523754"/>
          </a:xfrm>
        </p:grpSpPr>
        <p:sp>
          <p:nvSpPr>
            <p:cNvPr id="75" name="Oval 74">
              <a:extLst>
                <a:ext uri="{FF2B5EF4-FFF2-40B4-BE49-F238E27FC236}">
                  <a16:creationId xmlns:a16="http://schemas.microsoft.com/office/drawing/2014/main" id="{7DE37121-F74B-6729-40F0-0999377535DE}"/>
                </a:ext>
              </a:extLst>
            </p:cNvPr>
            <p:cNvSpPr/>
            <p:nvPr/>
          </p:nvSpPr>
          <p:spPr>
            <a:xfrm>
              <a:off x="5223098" y="3662860"/>
              <a:ext cx="275762" cy="275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76" name="Straight Connector 75">
              <a:extLst>
                <a:ext uri="{FF2B5EF4-FFF2-40B4-BE49-F238E27FC236}">
                  <a16:creationId xmlns:a16="http://schemas.microsoft.com/office/drawing/2014/main" id="{6D696986-E1C2-BBE6-2F08-2006D9C5C363}"/>
                </a:ext>
              </a:extLst>
            </p:cNvPr>
            <p:cNvCxnSpPr/>
            <p:nvPr/>
          </p:nvCxnSpPr>
          <p:spPr>
            <a:xfrm>
              <a:off x="5354434" y="3414868"/>
              <a:ext cx="0" cy="24799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nvGrpSpPr>
          <p:cNvPr id="77" name="Group 76">
            <a:extLst>
              <a:ext uri="{FF2B5EF4-FFF2-40B4-BE49-F238E27FC236}">
                <a16:creationId xmlns:a16="http://schemas.microsoft.com/office/drawing/2014/main" id="{243D8119-81AB-50A4-705D-A0FABBA2A265}"/>
              </a:ext>
            </a:extLst>
          </p:cNvPr>
          <p:cNvGrpSpPr/>
          <p:nvPr userDrawn="1"/>
        </p:nvGrpSpPr>
        <p:grpSpPr>
          <a:xfrm>
            <a:off x="6651046" y="3662860"/>
            <a:ext cx="275762" cy="523754"/>
            <a:chOff x="6568750" y="3662860"/>
            <a:chExt cx="275762" cy="523754"/>
          </a:xfrm>
        </p:grpSpPr>
        <p:sp>
          <p:nvSpPr>
            <p:cNvPr id="78" name="Oval 77">
              <a:extLst>
                <a:ext uri="{FF2B5EF4-FFF2-40B4-BE49-F238E27FC236}">
                  <a16:creationId xmlns:a16="http://schemas.microsoft.com/office/drawing/2014/main" id="{97561ABD-33C0-FC5C-2C6D-9B5F0E7E7EA8}"/>
                </a:ext>
              </a:extLst>
            </p:cNvPr>
            <p:cNvSpPr/>
            <p:nvPr/>
          </p:nvSpPr>
          <p:spPr>
            <a:xfrm>
              <a:off x="6568750" y="3662860"/>
              <a:ext cx="275762" cy="2757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79" name="Straight Connector 78">
              <a:extLst>
                <a:ext uri="{FF2B5EF4-FFF2-40B4-BE49-F238E27FC236}">
                  <a16:creationId xmlns:a16="http://schemas.microsoft.com/office/drawing/2014/main" id="{5244A006-AA48-4C45-08C6-7E28B1332EF7}"/>
                </a:ext>
              </a:extLst>
            </p:cNvPr>
            <p:cNvCxnSpPr>
              <a:cxnSpLocks/>
            </p:cNvCxnSpPr>
            <p:nvPr/>
          </p:nvCxnSpPr>
          <p:spPr>
            <a:xfrm>
              <a:off x="6699448" y="3938622"/>
              <a:ext cx="0" cy="24799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nvGrpSpPr>
          <p:cNvPr id="80" name="Group 79">
            <a:extLst>
              <a:ext uri="{FF2B5EF4-FFF2-40B4-BE49-F238E27FC236}">
                <a16:creationId xmlns:a16="http://schemas.microsoft.com/office/drawing/2014/main" id="{AD9EA355-FC2E-5DAE-7D94-28D8CA2850A7}"/>
              </a:ext>
            </a:extLst>
          </p:cNvPr>
          <p:cNvGrpSpPr/>
          <p:nvPr userDrawn="1"/>
        </p:nvGrpSpPr>
        <p:grpSpPr>
          <a:xfrm>
            <a:off x="8023094" y="3414868"/>
            <a:ext cx="275762" cy="523754"/>
            <a:chOff x="7931136" y="3414868"/>
            <a:chExt cx="275762" cy="523754"/>
          </a:xfrm>
        </p:grpSpPr>
        <p:sp>
          <p:nvSpPr>
            <p:cNvPr id="81" name="Oval 80">
              <a:extLst>
                <a:ext uri="{FF2B5EF4-FFF2-40B4-BE49-F238E27FC236}">
                  <a16:creationId xmlns:a16="http://schemas.microsoft.com/office/drawing/2014/main" id="{01E6A49F-5D29-22D8-20CB-C7DEB6D5FF26}"/>
                </a:ext>
              </a:extLst>
            </p:cNvPr>
            <p:cNvSpPr/>
            <p:nvPr/>
          </p:nvSpPr>
          <p:spPr>
            <a:xfrm>
              <a:off x="7931136" y="3662860"/>
              <a:ext cx="275762" cy="2757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82" name="Straight Connector 81">
              <a:extLst>
                <a:ext uri="{FF2B5EF4-FFF2-40B4-BE49-F238E27FC236}">
                  <a16:creationId xmlns:a16="http://schemas.microsoft.com/office/drawing/2014/main" id="{CA8B22FB-29B0-123B-1F6A-98B5C0752D3D}"/>
                </a:ext>
              </a:extLst>
            </p:cNvPr>
            <p:cNvCxnSpPr/>
            <p:nvPr/>
          </p:nvCxnSpPr>
          <p:spPr>
            <a:xfrm>
              <a:off x="8057878" y="3414868"/>
              <a:ext cx="0" cy="24799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nvGrpSpPr>
          <p:cNvPr id="83" name="Group 82">
            <a:extLst>
              <a:ext uri="{FF2B5EF4-FFF2-40B4-BE49-F238E27FC236}">
                <a16:creationId xmlns:a16="http://schemas.microsoft.com/office/drawing/2014/main" id="{C8B2858E-C3BB-C74C-2A17-F1871CB3FC36}"/>
              </a:ext>
            </a:extLst>
          </p:cNvPr>
          <p:cNvGrpSpPr/>
          <p:nvPr userDrawn="1"/>
        </p:nvGrpSpPr>
        <p:grpSpPr>
          <a:xfrm>
            <a:off x="9395660" y="3662860"/>
            <a:ext cx="275762" cy="523754"/>
            <a:chOff x="9285932" y="3662860"/>
            <a:chExt cx="275762" cy="523754"/>
          </a:xfrm>
        </p:grpSpPr>
        <p:sp>
          <p:nvSpPr>
            <p:cNvPr id="84" name="Oval 83">
              <a:extLst>
                <a:ext uri="{FF2B5EF4-FFF2-40B4-BE49-F238E27FC236}">
                  <a16:creationId xmlns:a16="http://schemas.microsoft.com/office/drawing/2014/main" id="{287B4A28-AE6F-DF8A-2DE3-20C642E01DE6}"/>
                </a:ext>
              </a:extLst>
            </p:cNvPr>
            <p:cNvSpPr/>
            <p:nvPr/>
          </p:nvSpPr>
          <p:spPr>
            <a:xfrm>
              <a:off x="9285932" y="3662860"/>
              <a:ext cx="275762" cy="275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85" name="Straight Connector 84">
              <a:extLst>
                <a:ext uri="{FF2B5EF4-FFF2-40B4-BE49-F238E27FC236}">
                  <a16:creationId xmlns:a16="http://schemas.microsoft.com/office/drawing/2014/main" id="{6237CFFF-D894-0681-7933-F0993F45569B}"/>
                </a:ext>
              </a:extLst>
            </p:cNvPr>
            <p:cNvCxnSpPr>
              <a:cxnSpLocks/>
            </p:cNvCxnSpPr>
            <p:nvPr/>
          </p:nvCxnSpPr>
          <p:spPr>
            <a:xfrm>
              <a:off x="9417071" y="3938622"/>
              <a:ext cx="0" cy="24799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grpSp>
        <p:nvGrpSpPr>
          <p:cNvPr id="86" name="Group 85">
            <a:extLst>
              <a:ext uri="{FF2B5EF4-FFF2-40B4-BE49-F238E27FC236}">
                <a16:creationId xmlns:a16="http://schemas.microsoft.com/office/drawing/2014/main" id="{9375339E-493C-96D6-A328-10118DDE990D}"/>
              </a:ext>
            </a:extLst>
          </p:cNvPr>
          <p:cNvGrpSpPr/>
          <p:nvPr userDrawn="1"/>
        </p:nvGrpSpPr>
        <p:grpSpPr>
          <a:xfrm>
            <a:off x="10768226" y="3414868"/>
            <a:ext cx="275762" cy="523754"/>
            <a:chOff x="10640210" y="3414868"/>
            <a:chExt cx="275762" cy="523754"/>
          </a:xfrm>
        </p:grpSpPr>
        <p:sp>
          <p:nvSpPr>
            <p:cNvPr id="87" name="Oval 86">
              <a:extLst>
                <a:ext uri="{FF2B5EF4-FFF2-40B4-BE49-F238E27FC236}">
                  <a16:creationId xmlns:a16="http://schemas.microsoft.com/office/drawing/2014/main" id="{48D335B7-2F78-AE39-3286-5FA06A36606D}"/>
                </a:ext>
              </a:extLst>
            </p:cNvPr>
            <p:cNvSpPr/>
            <p:nvPr/>
          </p:nvSpPr>
          <p:spPr>
            <a:xfrm>
              <a:off x="10640210" y="3662860"/>
              <a:ext cx="275762" cy="2757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88" name="Straight Connector 87">
              <a:extLst>
                <a:ext uri="{FF2B5EF4-FFF2-40B4-BE49-F238E27FC236}">
                  <a16:creationId xmlns:a16="http://schemas.microsoft.com/office/drawing/2014/main" id="{013A5D1D-BF0F-61B3-FD44-ED7F1071EAB7}"/>
                </a:ext>
              </a:extLst>
            </p:cNvPr>
            <p:cNvCxnSpPr/>
            <p:nvPr/>
          </p:nvCxnSpPr>
          <p:spPr>
            <a:xfrm>
              <a:off x="10770466" y="3414868"/>
              <a:ext cx="0" cy="24799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050785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meline light 8 month">
    <p:spTree>
      <p:nvGrpSpPr>
        <p:cNvPr id="1" name=""/>
        <p:cNvGrpSpPr/>
        <p:nvPr/>
      </p:nvGrpSpPr>
      <p:grpSpPr>
        <a:xfrm>
          <a:off x="0" y="0"/>
          <a:ext cx="0" cy="0"/>
          <a:chOff x="0" y="0"/>
          <a:chExt cx="0" cy="0"/>
        </a:xfrm>
      </p:grpSpPr>
      <p:pic>
        <p:nvPicPr>
          <p:cNvPr id="46" name="Picture 45" descr="A blue sky with clouds&#10;&#10;AI-generated content may be incorrect.">
            <a:extLst>
              <a:ext uri="{FF2B5EF4-FFF2-40B4-BE49-F238E27FC236}">
                <a16:creationId xmlns:a16="http://schemas.microsoft.com/office/drawing/2014/main" id="{6E98F6F1-B5B7-BF9A-F4A6-87E4AC12636F}"/>
              </a:ext>
            </a:extLst>
          </p:cNvPr>
          <p:cNvPicPr/>
          <p:nvPr userDrawn="1"/>
        </p:nvPicPr>
        <p:blipFill>
          <a:blip r:embed="rId2">
            <a:extLst>
              <a:ext uri="{28A0092B-C50C-407E-A947-70E740481C1C}">
                <a14:useLocalDpi xmlns:a14="http://schemas.microsoft.com/office/drawing/2010/main" val="0"/>
              </a:ext>
            </a:extLst>
          </a:blip>
          <a:srcRect b="7433"/>
          <a:stretch>
            <a:fillRect/>
          </a:stretch>
        </p:blipFill>
        <p:spPr>
          <a:xfrm>
            <a:off x="0" y="0"/>
            <a:ext cx="12192000" cy="1457738"/>
          </a:xfrm>
          <a:prstGeom prst="rect">
            <a:avLst/>
          </a:prstGeom>
        </p:spPr>
      </p:pic>
      <p:sp>
        <p:nvSpPr>
          <p:cNvPr id="28" name="Text Placeholder 12">
            <a:extLst>
              <a:ext uri="{FF2B5EF4-FFF2-40B4-BE49-F238E27FC236}">
                <a16:creationId xmlns:a16="http://schemas.microsoft.com/office/drawing/2014/main" id="{5E9280C0-ABBA-6E9E-6A6E-49A7C991D114}"/>
              </a:ext>
            </a:extLst>
          </p:cNvPr>
          <p:cNvSpPr>
            <a:spLocks noGrp="1"/>
          </p:cNvSpPr>
          <p:nvPr>
            <p:ph type="body" sz="quarter" idx="10"/>
          </p:nvPr>
        </p:nvSpPr>
        <p:spPr>
          <a:xfrm>
            <a:off x="754929" y="4356416"/>
            <a:ext cx="1086432" cy="1335484"/>
          </a:xfrm>
          <a:prstGeom prst="rect">
            <a:avLst/>
          </a:prstGeom>
        </p:spPr>
        <p:txBody>
          <a:bodyPr/>
          <a:lstStyle>
            <a:lvl1pPr marL="0" indent="0" algn="ctr">
              <a:buNone/>
              <a:defRPr sz="12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29" name="Text Placeholder 12">
            <a:extLst>
              <a:ext uri="{FF2B5EF4-FFF2-40B4-BE49-F238E27FC236}">
                <a16:creationId xmlns:a16="http://schemas.microsoft.com/office/drawing/2014/main" id="{CE95C437-C7FF-F4E9-1EB7-0B8DA941F45F}"/>
              </a:ext>
            </a:extLst>
          </p:cNvPr>
          <p:cNvSpPr>
            <a:spLocks noGrp="1"/>
          </p:cNvSpPr>
          <p:nvPr>
            <p:ph type="body" sz="quarter" idx="11"/>
          </p:nvPr>
        </p:nvSpPr>
        <p:spPr>
          <a:xfrm>
            <a:off x="2125892" y="1905253"/>
            <a:ext cx="1086432" cy="1335484"/>
          </a:xfrm>
          <a:prstGeom prst="rect">
            <a:avLst/>
          </a:prstGeom>
        </p:spPr>
        <p:txBody>
          <a:bodyPr anchor="b"/>
          <a:lstStyle>
            <a:lvl1pPr marL="0" indent="0" algn="ctr">
              <a:buNone/>
              <a:defRPr sz="12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30" name="Text Placeholder 12">
            <a:extLst>
              <a:ext uri="{FF2B5EF4-FFF2-40B4-BE49-F238E27FC236}">
                <a16:creationId xmlns:a16="http://schemas.microsoft.com/office/drawing/2014/main" id="{68F8B309-2777-CEBC-C8E4-C862BB288632}"/>
              </a:ext>
            </a:extLst>
          </p:cNvPr>
          <p:cNvSpPr>
            <a:spLocks noGrp="1"/>
          </p:cNvSpPr>
          <p:nvPr>
            <p:ph type="body" sz="quarter" idx="12"/>
          </p:nvPr>
        </p:nvSpPr>
        <p:spPr>
          <a:xfrm>
            <a:off x="3496901" y="4355881"/>
            <a:ext cx="1086432" cy="1335484"/>
          </a:xfrm>
          <a:prstGeom prst="rect">
            <a:avLst/>
          </a:prstGeom>
        </p:spPr>
        <p:txBody>
          <a:bodyPr/>
          <a:lstStyle>
            <a:lvl1pPr marL="0" indent="0" algn="ctr">
              <a:buNone/>
              <a:defRPr sz="12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31" name="Text Placeholder 12">
            <a:extLst>
              <a:ext uri="{FF2B5EF4-FFF2-40B4-BE49-F238E27FC236}">
                <a16:creationId xmlns:a16="http://schemas.microsoft.com/office/drawing/2014/main" id="{EF351E1C-B200-559E-7B7C-2CAC932CDA0A}"/>
              </a:ext>
            </a:extLst>
          </p:cNvPr>
          <p:cNvSpPr>
            <a:spLocks noGrp="1"/>
          </p:cNvSpPr>
          <p:nvPr>
            <p:ph type="body" sz="quarter" idx="13"/>
          </p:nvPr>
        </p:nvSpPr>
        <p:spPr>
          <a:xfrm>
            <a:off x="4871592" y="1907852"/>
            <a:ext cx="1086432" cy="1335484"/>
          </a:xfrm>
          <a:prstGeom prst="rect">
            <a:avLst/>
          </a:prstGeom>
        </p:spPr>
        <p:txBody>
          <a:bodyPr anchor="b"/>
          <a:lstStyle>
            <a:lvl1pPr marL="0" indent="0" algn="ctr">
              <a:buNone/>
              <a:defRPr sz="12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32" name="Text Placeholder 12">
            <a:extLst>
              <a:ext uri="{FF2B5EF4-FFF2-40B4-BE49-F238E27FC236}">
                <a16:creationId xmlns:a16="http://schemas.microsoft.com/office/drawing/2014/main" id="{E0C2E0E0-54DE-3995-9D7B-82DFBBF58E4C}"/>
              </a:ext>
            </a:extLst>
          </p:cNvPr>
          <p:cNvSpPr>
            <a:spLocks noGrp="1"/>
          </p:cNvSpPr>
          <p:nvPr>
            <p:ph type="body" sz="quarter" idx="14"/>
          </p:nvPr>
        </p:nvSpPr>
        <p:spPr>
          <a:xfrm>
            <a:off x="6245711" y="4355881"/>
            <a:ext cx="1086432" cy="1335484"/>
          </a:xfrm>
          <a:prstGeom prst="rect">
            <a:avLst/>
          </a:prstGeom>
        </p:spPr>
        <p:txBody>
          <a:bodyPr/>
          <a:lstStyle>
            <a:lvl1pPr marL="0" indent="0" algn="ctr">
              <a:buNone/>
              <a:defRPr sz="12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33" name="Text Placeholder 12">
            <a:extLst>
              <a:ext uri="{FF2B5EF4-FFF2-40B4-BE49-F238E27FC236}">
                <a16:creationId xmlns:a16="http://schemas.microsoft.com/office/drawing/2014/main" id="{50791427-FD96-6BF6-01DD-DBE64F869F1F}"/>
              </a:ext>
            </a:extLst>
          </p:cNvPr>
          <p:cNvSpPr>
            <a:spLocks noGrp="1"/>
          </p:cNvSpPr>
          <p:nvPr>
            <p:ph type="body" sz="quarter" idx="15"/>
          </p:nvPr>
        </p:nvSpPr>
        <p:spPr>
          <a:xfrm>
            <a:off x="7623571" y="1933389"/>
            <a:ext cx="1086432" cy="1335484"/>
          </a:xfrm>
          <a:prstGeom prst="rect">
            <a:avLst/>
          </a:prstGeom>
        </p:spPr>
        <p:txBody>
          <a:bodyPr anchor="b"/>
          <a:lstStyle>
            <a:lvl1pPr marL="0" indent="0" algn="ctr">
              <a:buNone/>
              <a:defRPr sz="12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34" name="Text Placeholder 12">
            <a:extLst>
              <a:ext uri="{FF2B5EF4-FFF2-40B4-BE49-F238E27FC236}">
                <a16:creationId xmlns:a16="http://schemas.microsoft.com/office/drawing/2014/main" id="{278576BD-9BEE-57B4-3AA2-7366ED2923B5}"/>
              </a:ext>
            </a:extLst>
          </p:cNvPr>
          <p:cNvSpPr>
            <a:spLocks noGrp="1"/>
          </p:cNvSpPr>
          <p:nvPr>
            <p:ph type="body" sz="quarter" idx="16"/>
          </p:nvPr>
        </p:nvSpPr>
        <p:spPr>
          <a:xfrm>
            <a:off x="8983583" y="4355881"/>
            <a:ext cx="1086432" cy="1335484"/>
          </a:xfrm>
          <a:prstGeom prst="rect">
            <a:avLst/>
          </a:prstGeom>
        </p:spPr>
        <p:txBody>
          <a:bodyPr/>
          <a:lstStyle>
            <a:lvl1pPr marL="0" indent="0" algn="ctr">
              <a:buNone/>
              <a:defRPr sz="12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35" name="Text Placeholder 12">
            <a:extLst>
              <a:ext uri="{FF2B5EF4-FFF2-40B4-BE49-F238E27FC236}">
                <a16:creationId xmlns:a16="http://schemas.microsoft.com/office/drawing/2014/main" id="{4DBA8FF0-CA57-5FD6-4FB1-192EACB42B28}"/>
              </a:ext>
            </a:extLst>
          </p:cNvPr>
          <p:cNvSpPr>
            <a:spLocks noGrp="1"/>
          </p:cNvSpPr>
          <p:nvPr>
            <p:ph type="body" sz="quarter" idx="17"/>
          </p:nvPr>
        </p:nvSpPr>
        <p:spPr>
          <a:xfrm>
            <a:off x="10362891" y="1907852"/>
            <a:ext cx="1086432" cy="1335484"/>
          </a:xfrm>
          <a:prstGeom prst="rect">
            <a:avLst/>
          </a:prstGeom>
        </p:spPr>
        <p:txBody>
          <a:bodyPr anchor="b"/>
          <a:lstStyle>
            <a:lvl1pPr marL="0" indent="0" algn="ctr">
              <a:buNone/>
              <a:defRPr sz="12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36" name="Text Placeholder 12">
            <a:extLst>
              <a:ext uri="{FF2B5EF4-FFF2-40B4-BE49-F238E27FC236}">
                <a16:creationId xmlns:a16="http://schemas.microsoft.com/office/drawing/2014/main" id="{95F9C617-27EB-C8E7-2E0D-1B361B8CADEC}"/>
              </a:ext>
            </a:extLst>
          </p:cNvPr>
          <p:cNvSpPr>
            <a:spLocks noGrp="1"/>
          </p:cNvSpPr>
          <p:nvPr>
            <p:ph type="body" sz="quarter" idx="18" hasCustomPrompt="1"/>
          </p:nvPr>
        </p:nvSpPr>
        <p:spPr>
          <a:xfrm>
            <a:off x="4775012" y="4048733"/>
            <a:ext cx="1224920" cy="275761"/>
          </a:xfrm>
          <a:prstGeom prst="rect">
            <a:avLst/>
          </a:prstGeom>
        </p:spPr>
        <p:txBody>
          <a:bodyPr/>
          <a:lstStyle>
            <a:lvl1pPr marL="0" indent="0" algn="ctr">
              <a:buNone/>
              <a:defRPr sz="1400" b="1">
                <a:solidFill>
                  <a:schemeClr val="tx2"/>
                </a:solidFill>
                <a:latin typeface="Arial" panose="020B0604020202020204" pitchFamily="34" charset="0"/>
                <a:cs typeface="Arial" panose="020B0604020202020204" pitchFamily="34" charset="0"/>
              </a:defRPr>
            </a:lvl1pPr>
          </a:lstStyle>
          <a:p>
            <a:pPr lvl="0"/>
            <a:r>
              <a:rPr lang="en-US" dirty="0"/>
              <a:t>August</a:t>
            </a:r>
          </a:p>
        </p:txBody>
      </p:sp>
      <p:sp>
        <p:nvSpPr>
          <p:cNvPr id="37" name="Text Placeholder 12">
            <a:extLst>
              <a:ext uri="{FF2B5EF4-FFF2-40B4-BE49-F238E27FC236}">
                <a16:creationId xmlns:a16="http://schemas.microsoft.com/office/drawing/2014/main" id="{5EC62EDC-E9C1-6FB8-8D31-97C2D365D313}"/>
              </a:ext>
            </a:extLst>
          </p:cNvPr>
          <p:cNvSpPr>
            <a:spLocks noGrp="1"/>
          </p:cNvSpPr>
          <p:nvPr>
            <p:ph type="body" sz="quarter" idx="19" hasCustomPrompt="1"/>
          </p:nvPr>
        </p:nvSpPr>
        <p:spPr>
          <a:xfrm>
            <a:off x="6202033" y="3209191"/>
            <a:ext cx="1224920" cy="275761"/>
          </a:xfrm>
          <a:prstGeom prst="rect">
            <a:avLst/>
          </a:prstGeom>
        </p:spPr>
        <p:txBody>
          <a:bodyPr/>
          <a:lstStyle>
            <a:lvl1pPr marL="0" indent="0" algn="ctr">
              <a:buNone/>
              <a:defRPr sz="1400" b="1">
                <a:solidFill>
                  <a:schemeClr val="tx2"/>
                </a:solidFill>
                <a:latin typeface="Arial" panose="020B0604020202020204" pitchFamily="34" charset="0"/>
                <a:cs typeface="Arial" panose="020B0604020202020204" pitchFamily="34" charset="0"/>
              </a:defRPr>
            </a:lvl1pPr>
          </a:lstStyle>
          <a:p>
            <a:pPr lvl="0"/>
            <a:r>
              <a:rPr lang="en-US" dirty="0"/>
              <a:t>September</a:t>
            </a:r>
          </a:p>
        </p:txBody>
      </p:sp>
      <p:sp>
        <p:nvSpPr>
          <p:cNvPr id="38" name="Text Placeholder 12">
            <a:extLst>
              <a:ext uri="{FF2B5EF4-FFF2-40B4-BE49-F238E27FC236}">
                <a16:creationId xmlns:a16="http://schemas.microsoft.com/office/drawing/2014/main" id="{1771CC46-9122-5596-0A04-0C922AFB4E4F}"/>
              </a:ext>
            </a:extLst>
          </p:cNvPr>
          <p:cNvSpPr>
            <a:spLocks noGrp="1"/>
          </p:cNvSpPr>
          <p:nvPr>
            <p:ph type="body" sz="quarter" idx="20" hasCustomPrompt="1"/>
          </p:nvPr>
        </p:nvSpPr>
        <p:spPr>
          <a:xfrm>
            <a:off x="7570731" y="4080120"/>
            <a:ext cx="1224920" cy="275761"/>
          </a:xfrm>
          <a:prstGeom prst="rect">
            <a:avLst/>
          </a:prstGeom>
        </p:spPr>
        <p:txBody>
          <a:bodyPr/>
          <a:lstStyle>
            <a:lvl1pPr marL="0" indent="0" algn="ctr">
              <a:buNone/>
              <a:defRPr sz="1400" b="1">
                <a:solidFill>
                  <a:schemeClr val="tx2"/>
                </a:solidFill>
                <a:latin typeface="Arial" panose="020B0604020202020204" pitchFamily="34" charset="0"/>
                <a:cs typeface="Arial" panose="020B0604020202020204" pitchFamily="34" charset="0"/>
              </a:defRPr>
            </a:lvl1pPr>
          </a:lstStyle>
          <a:p>
            <a:pPr lvl="0"/>
            <a:r>
              <a:rPr lang="en-US" dirty="0"/>
              <a:t>October</a:t>
            </a:r>
          </a:p>
        </p:txBody>
      </p:sp>
      <p:sp>
        <p:nvSpPr>
          <p:cNvPr id="39" name="Text Placeholder 12">
            <a:extLst>
              <a:ext uri="{FF2B5EF4-FFF2-40B4-BE49-F238E27FC236}">
                <a16:creationId xmlns:a16="http://schemas.microsoft.com/office/drawing/2014/main" id="{33F817F5-1DCA-1930-A364-C7627FE42BED}"/>
              </a:ext>
            </a:extLst>
          </p:cNvPr>
          <p:cNvSpPr>
            <a:spLocks noGrp="1"/>
          </p:cNvSpPr>
          <p:nvPr>
            <p:ph type="body" sz="quarter" idx="21" hasCustomPrompt="1"/>
          </p:nvPr>
        </p:nvSpPr>
        <p:spPr>
          <a:xfrm>
            <a:off x="8921081" y="3176542"/>
            <a:ext cx="1224920" cy="275761"/>
          </a:xfrm>
          <a:prstGeom prst="rect">
            <a:avLst/>
          </a:prstGeom>
        </p:spPr>
        <p:txBody>
          <a:bodyPr/>
          <a:lstStyle>
            <a:lvl1pPr marL="0" indent="0" algn="ctr">
              <a:buNone/>
              <a:defRPr sz="1400" b="1">
                <a:solidFill>
                  <a:schemeClr val="tx2"/>
                </a:solidFill>
                <a:latin typeface="Arial" panose="020B0604020202020204" pitchFamily="34" charset="0"/>
                <a:cs typeface="Arial" panose="020B0604020202020204" pitchFamily="34" charset="0"/>
              </a:defRPr>
            </a:lvl1pPr>
          </a:lstStyle>
          <a:p>
            <a:pPr lvl="0"/>
            <a:r>
              <a:rPr lang="en-US" dirty="0"/>
              <a:t>November</a:t>
            </a:r>
          </a:p>
        </p:txBody>
      </p:sp>
      <p:sp>
        <p:nvSpPr>
          <p:cNvPr id="40" name="Text Placeholder 12">
            <a:extLst>
              <a:ext uri="{FF2B5EF4-FFF2-40B4-BE49-F238E27FC236}">
                <a16:creationId xmlns:a16="http://schemas.microsoft.com/office/drawing/2014/main" id="{489EBDB2-0C10-63E4-FDD3-8C2025A0729E}"/>
              </a:ext>
            </a:extLst>
          </p:cNvPr>
          <p:cNvSpPr>
            <a:spLocks noGrp="1"/>
          </p:cNvSpPr>
          <p:nvPr>
            <p:ph type="body" sz="quarter" idx="22" hasCustomPrompt="1"/>
          </p:nvPr>
        </p:nvSpPr>
        <p:spPr>
          <a:xfrm>
            <a:off x="10265467" y="4075245"/>
            <a:ext cx="1224920" cy="275761"/>
          </a:xfrm>
          <a:prstGeom prst="rect">
            <a:avLst/>
          </a:prstGeom>
        </p:spPr>
        <p:txBody>
          <a:bodyPr/>
          <a:lstStyle>
            <a:lvl1pPr marL="0" indent="0" algn="ctr">
              <a:buNone/>
              <a:defRPr sz="1400" b="1">
                <a:solidFill>
                  <a:schemeClr val="tx2"/>
                </a:solidFill>
                <a:latin typeface="Arial" panose="020B0604020202020204" pitchFamily="34" charset="0"/>
                <a:cs typeface="Arial" panose="020B0604020202020204" pitchFamily="34" charset="0"/>
              </a:defRPr>
            </a:lvl1pPr>
          </a:lstStyle>
          <a:p>
            <a:pPr lvl="0"/>
            <a:r>
              <a:rPr lang="en-US" dirty="0"/>
              <a:t>December</a:t>
            </a:r>
          </a:p>
        </p:txBody>
      </p:sp>
      <p:sp>
        <p:nvSpPr>
          <p:cNvPr id="41" name="Text Placeholder 12">
            <a:extLst>
              <a:ext uri="{FF2B5EF4-FFF2-40B4-BE49-F238E27FC236}">
                <a16:creationId xmlns:a16="http://schemas.microsoft.com/office/drawing/2014/main" id="{72EFDA4E-F9AF-B70A-0E79-6D55E665AD7B}"/>
              </a:ext>
            </a:extLst>
          </p:cNvPr>
          <p:cNvSpPr>
            <a:spLocks noGrp="1"/>
          </p:cNvSpPr>
          <p:nvPr>
            <p:ph type="body" sz="quarter" idx="23" hasCustomPrompt="1"/>
          </p:nvPr>
        </p:nvSpPr>
        <p:spPr>
          <a:xfrm>
            <a:off x="3441873" y="3213496"/>
            <a:ext cx="1224920" cy="275761"/>
          </a:xfrm>
          <a:prstGeom prst="rect">
            <a:avLst/>
          </a:prstGeom>
        </p:spPr>
        <p:txBody>
          <a:bodyPr/>
          <a:lstStyle>
            <a:lvl1pPr marL="0" indent="0" algn="ctr">
              <a:buNone/>
              <a:defRPr sz="1400" b="1">
                <a:solidFill>
                  <a:schemeClr val="tx2"/>
                </a:solidFill>
                <a:latin typeface="Arial" panose="020B0604020202020204" pitchFamily="34" charset="0"/>
                <a:cs typeface="Arial" panose="020B0604020202020204" pitchFamily="34" charset="0"/>
              </a:defRPr>
            </a:lvl1pPr>
          </a:lstStyle>
          <a:p>
            <a:pPr lvl="0"/>
            <a:r>
              <a:rPr lang="en-US" dirty="0"/>
              <a:t>July</a:t>
            </a:r>
          </a:p>
        </p:txBody>
      </p:sp>
      <p:sp>
        <p:nvSpPr>
          <p:cNvPr id="42" name="Text Placeholder 12">
            <a:extLst>
              <a:ext uri="{FF2B5EF4-FFF2-40B4-BE49-F238E27FC236}">
                <a16:creationId xmlns:a16="http://schemas.microsoft.com/office/drawing/2014/main" id="{FCF08A64-ED75-01D2-E213-18B2E2F6B542}"/>
              </a:ext>
            </a:extLst>
          </p:cNvPr>
          <p:cNvSpPr>
            <a:spLocks noGrp="1"/>
          </p:cNvSpPr>
          <p:nvPr>
            <p:ph type="body" sz="quarter" idx="24" hasCustomPrompt="1"/>
          </p:nvPr>
        </p:nvSpPr>
        <p:spPr>
          <a:xfrm>
            <a:off x="2086257" y="4072487"/>
            <a:ext cx="1224920" cy="275761"/>
          </a:xfrm>
          <a:prstGeom prst="rect">
            <a:avLst/>
          </a:prstGeom>
        </p:spPr>
        <p:txBody>
          <a:bodyPr/>
          <a:lstStyle>
            <a:lvl1pPr marL="0" indent="0" algn="ctr">
              <a:buNone/>
              <a:defRPr sz="1400" b="1">
                <a:solidFill>
                  <a:schemeClr val="tx2"/>
                </a:solidFill>
                <a:latin typeface="Arial" panose="020B0604020202020204" pitchFamily="34" charset="0"/>
                <a:cs typeface="Arial" panose="020B0604020202020204" pitchFamily="34" charset="0"/>
              </a:defRPr>
            </a:lvl1pPr>
          </a:lstStyle>
          <a:p>
            <a:pPr lvl="0"/>
            <a:r>
              <a:rPr lang="en-US" dirty="0"/>
              <a:t>June</a:t>
            </a:r>
          </a:p>
        </p:txBody>
      </p:sp>
      <p:sp>
        <p:nvSpPr>
          <p:cNvPr id="43" name="Text Placeholder 12">
            <a:extLst>
              <a:ext uri="{FF2B5EF4-FFF2-40B4-BE49-F238E27FC236}">
                <a16:creationId xmlns:a16="http://schemas.microsoft.com/office/drawing/2014/main" id="{2C05D565-FF8D-7226-9572-D7BA64E92A23}"/>
              </a:ext>
            </a:extLst>
          </p:cNvPr>
          <p:cNvSpPr>
            <a:spLocks noGrp="1"/>
          </p:cNvSpPr>
          <p:nvPr>
            <p:ph type="body" sz="quarter" idx="25" hasCustomPrompt="1"/>
          </p:nvPr>
        </p:nvSpPr>
        <p:spPr>
          <a:xfrm>
            <a:off x="689894" y="3206698"/>
            <a:ext cx="1224920" cy="275761"/>
          </a:xfrm>
          <a:prstGeom prst="rect">
            <a:avLst/>
          </a:prstGeom>
        </p:spPr>
        <p:txBody>
          <a:bodyPr/>
          <a:lstStyle>
            <a:lvl1pPr marL="0" indent="0" algn="ctr">
              <a:buNone/>
              <a:defRPr sz="1400" b="1">
                <a:solidFill>
                  <a:schemeClr val="tx2"/>
                </a:solidFill>
                <a:latin typeface="Arial" panose="020B0604020202020204" pitchFamily="34" charset="0"/>
                <a:cs typeface="Arial" panose="020B0604020202020204" pitchFamily="34" charset="0"/>
              </a:defRPr>
            </a:lvl1pPr>
          </a:lstStyle>
          <a:p>
            <a:pPr lvl="0"/>
            <a:r>
              <a:rPr lang="en-US" dirty="0"/>
              <a:t>May</a:t>
            </a:r>
          </a:p>
        </p:txBody>
      </p:sp>
      <p:cxnSp>
        <p:nvCxnSpPr>
          <p:cNvPr id="2" name="Straight Connector 1">
            <a:extLst>
              <a:ext uri="{FF2B5EF4-FFF2-40B4-BE49-F238E27FC236}">
                <a16:creationId xmlns:a16="http://schemas.microsoft.com/office/drawing/2014/main" id="{27107477-AC76-CE85-5C13-20542F7D5828}"/>
              </a:ext>
            </a:extLst>
          </p:cNvPr>
          <p:cNvCxnSpPr>
            <a:cxnSpLocks/>
            <a:endCxn id="26" idx="6"/>
          </p:cNvCxnSpPr>
          <p:nvPr userDrawn="1"/>
        </p:nvCxnSpPr>
        <p:spPr>
          <a:xfrm>
            <a:off x="1337212" y="3800741"/>
            <a:ext cx="9706776" cy="0"/>
          </a:xfrm>
          <a:prstGeom prst="line">
            <a:avLst/>
          </a:prstGeom>
          <a:ln w="12700">
            <a:solidFill>
              <a:srgbClr val="444444"/>
            </a:solidFill>
          </a:ln>
        </p:spPr>
        <p:style>
          <a:lnRef idx="2">
            <a:schemeClr val="dk1"/>
          </a:lnRef>
          <a:fillRef idx="0">
            <a:schemeClr val="dk1"/>
          </a:fillRef>
          <a:effectRef idx="1">
            <a:schemeClr val="dk1"/>
          </a:effectRef>
          <a:fontRef idx="minor">
            <a:schemeClr val="tx1"/>
          </a:fontRef>
        </p:style>
      </p:cxnSp>
      <p:grpSp>
        <p:nvGrpSpPr>
          <p:cNvPr id="3" name="Group 2">
            <a:extLst>
              <a:ext uri="{FF2B5EF4-FFF2-40B4-BE49-F238E27FC236}">
                <a16:creationId xmlns:a16="http://schemas.microsoft.com/office/drawing/2014/main" id="{608C5A14-7DC0-B978-CE0C-27DAD21D1825}"/>
              </a:ext>
            </a:extLst>
          </p:cNvPr>
          <p:cNvGrpSpPr/>
          <p:nvPr userDrawn="1"/>
        </p:nvGrpSpPr>
        <p:grpSpPr>
          <a:xfrm>
            <a:off x="1160782" y="3662860"/>
            <a:ext cx="275762" cy="523754"/>
            <a:chOff x="1151638" y="3662860"/>
            <a:chExt cx="275762" cy="523754"/>
          </a:xfrm>
        </p:grpSpPr>
        <p:sp>
          <p:nvSpPr>
            <p:cNvPr id="4" name="Oval 3">
              <a:extLst>
                <a:ext uri="{FF2B5EF4-FFF2-40B4-BE49-F238E27FC236}">
                  <a16:creationId xmlns:a16="http://schemas.microsoft.com/office/drawing/2014/main" id="{FD20EBAF-AB80-1454-AF6E-D8FAF033298C}"/>
                </a:ext>
              </a:extLst>
            </p:cNvPr>
            <p:cNvSpPr/>
            <p:nvPr/>
          </p:nvSpPr>
          <p:spPr>
            <a:xfrm>
              <a:off x="1151638" y="3662860"/>
              <a:ext cx="275762" cy="275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BFA40C1A-E58B-170F-D993-5C4F0A3315A5}"/>
                </a:ext>
              </a:extLst>
            </p:cNvPr>
            <p:cNvCxnSpPr>
              <a:cxnSpLocks/>
            </p:cNvCxnSpPr>
            <p:nvPr/>
          </p:nvCxnSpPr>
          <p:spPr>
            <a:xfrm>
              <a:off x="1289001" y="3938622"/>
              <a:ext cx="0" cy="247992"/>
            </a:xfrm>
            <a:prstGeom prst="line">
              <a:avLst/>
            </a:prstGeom>
            <a:ln>
              <a:solidFill>
                <a:srgbClr val="444444"/>
              </a:solidFill>
            </a:ln>
          </p:spPr>
          <p:style>
            <a:lnRef idx="2">
              <a:schemeClr val="dk1"/>
            </a:lnRef>
            <a:fillRef idx="0">
              <a:schemeClr val="dk1"/>
            </a:fillRef>
            <a:effectRef idx="1">
              <a:schemeClr val="dk1"/>
            </a:effectRef>
            <a:fontRef idx="minor">
              <a:schemeClr val="tx1"/>
            </a:fontRef>
          </p:style>
        </p:cxnSp>
      </p:grpSp>
      <p:grpSp>
        <p:nvGrpSpPr>
          <p:cNvPr id="7" name="Group 6">
            <a:extLst>
              <a:ext uri="{FF2B5EF4-FFF2-40B4-BE49-F238E27FC236}">
                <a16:creationId xmlns:a16="http://schemas.microsoft.com/office/drawing/2014/main" id="{1D04212C-8CE4-CF57-8156-607329A32F8F}"/>
              </a:ext>
            </a:extLst>
          </p:cNvPr>
          <p:cNvGrpSpPr/>
          <p:nvPr userDrawn="1"/>
        </p:nvGrpSpPr>
        <p:grpSpPr>
          <a:xfrm>
            <a:off x="2524204" y="3414868"/>
            <a:ext cx="275762" cy="523754"/>
            <a:chOff x="2514542" y="3414868"/>
            <a:chExt cx="275762" cy="523754"/>
          </a:xfrm>
        </p:grpSpPr>
        <p:sp>
          <p:nvSpPr>
            <p:cNvPr id="8" name="Oval 7">
              <a:extLst>
                <a:ext uri="{FF2B5EF4-FFF2-40B4-BE49-F238E27FC236}">
                  <a16:creationId xmlns:a16="http://schemas.microsoft.com/office/drawing/2014/main" id="{3C9B7AF6-DFDA-5639-4C94-1A0941507F97}"/>
                </a:ext>
              </a:extLst>
            </p:cNvPr>
            <p:cNvSpPr/>
            <p:nvPr/>
          </p:nvSpPr>
          <p:spPr>
            <a:xfrm>
              <a:off x="2514542" y="3662860"/>
              <a:ext cx="275762" cy="275762"/>
            </a:xfrm>
            <a:prstGeom prst="ellipse">
              <a:avLst/>
            </a:prstGeom>
            <a:solidFill>
              <a:schemeClr val="accent2"/>
            </a:solidFill>
            <a:ln w="12700">
              <a:solidFill>
                <a:srgbClr val="444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E27AC0D6-BD89-DD5E-4485-81757401C4ED}"/>
                </a:ext>
              </a:extLst>
            </p:cNvPr>
            <p:cNvCxnSpPr/>
            <p:nvPr/>
          </p:nvCxnSpPr>
          <p:spPr>
            <a:xfrm>
              <a:off x="2652423" y="3414868"/>
              <a:ext cx="0" cy="247992"/>
            </a:xfrm>
            <a:prstGeom prst="line">
              <a:avLst/>
            </a:prstGeom>
            <a:ln w="12700">
              <a:solidFill>
                <a:srgbClr val="444444"/>
              </a:solidFill>
            </a:ln>
          </p:spPr>
          <p:style>
            <a:lnRef idx="2">
              <a:schemeClr val="dk1"/>
            </a:lnRef>
            <a:fillRef idx="0">
              <a:schemeClr val="dk1"/>
            </a:fillRef>
            <a:effectRef idx="1">
              <a:schemeClr val="dk1"/>
            </a:effectRef>
            <a:fontRef idx="minor">
              <a:schemeClr val="tx1"/>
            </a:fontRef>
          </p:style>
        </p:cxnSp>
      </p:grpSp>
      <p:grpSp>
        <p:nvGrpSpPr>
          <p:cNvPr id="10" name="Group 9">
            <a:extLst>
              <a:ext uri="{FF2B5EF4-FFF2-40B4-BE49-F238E27FC236}">
                <a16:creationId xmlns:a16="http://schemas.microsoft.com/office/drawing/2014/main" id="{412013BC-098F-AD87-6C1B-6A23D292BCA9}"/>
              </a:ext>
            </a:extLst>
          </p:cNvPr>
          <p:cNvGrpSpPr/>
          <p:nvPr userDrawn="1"/>
        </p:nvGrpSpPr>
        <p:grpSpPr>
          <a:xfrm>
            <a:off x="3905914" y="3662860"/>
            <a:ext cx="275762" cy="523754"/>
            <a:chOff x="3868820" y="3662860"/>
            <a:chExt cx="275762" cy="523754"/>
          </a:xfrm>
        </p:grpSpPr>
        <p:sp>
          <p:nvSpPr>
            <p:cNvPr id="11" name="Oval 10">
              <a:extLst>
                <a:ext uri="{FF2B5EF4-FFF2-40B4-BE49-F238E27FC236}">
                  <a16:creationId xmlns:a16="http://schemas.microsoft.com/office/drawing/2014/main" id="{7B988754-1F7E-096A-D1A4-7223CE6F6085}"/>
                </a:ext>
              </a:extLst>
            </p:cNvPr>
            <p:cNvSpPr/>
            <p:nvPr/>
          </p:nvSpPr>
          <p:spPr>
            <a:xfrm>
              <a:off x="3868820" y="3662860"/>
              <a:ext cx="275762" cy="2757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D4384155-DE0B-A0A3-8BEF-306FFB45EB32}"/>
                </a:ext>
              </a:extLst>
            </p:cNvPr>
            <p:cNvCxnSpPr>
              <a:cxnSpLocks/>
            </p:cNvCxnSpPr>
            <p:nvPr/>
          </p:nvCxnSpPr>
          <p:spPr>
            <a:xfrm>
              <a:off x="3999250" y="3938622"/>
              <a:ext cx="0" cy="247992"/>
            </a:xfrm>
            <a:prstGeom prst="line">
              <a:avLst/>
            </a:prstGeom>
            <a:ln>
              <a:solidFill>
                <a:srgbClr val="444444"/>
              </a:solidFill>
            </a:ln>
          </p:spPr>
          <p:style>
            <a:lnRef idx="2">
              <a:schemeClr val="dk1"/>
            </a:lnRef>
            <a:fillRef idx="0">
              <a:schemeClr val="dk1"/>
            </a:fillRef>
            <a:effectRef idx="1">
              <a:schemeClr val="dk1"/>
            </a:effectRef>
            <a:fontRef idx="minor">
              <a:schemeClr val="tx1"/>
            </a:fontRef>
          </p:style>
        </p:cxnSp>
      </p:grpSp>
      <p:grpSp>
        <p:nvGrpSpPr>
          <p:cNvPr id="13" name="Group 12">
            <a:extLst>
              <a:ext uri="{FF2B5EF4-FFF2-40B4-BE49-F238E27FC236}">
                <a16:creationId xmlns:a16="http://schemas.microsoft.com/office/drawing/2014/main" id="{09017C1A-CB5C-DE05-01C1-2AF171D60A1B}"/>
              </a:ext>
            </a:extLst>
          </p:cNvPr>
          <p:cNvGrpSpPr/>
          <p:nvPr userDrawn="1"/>
        </p:nvGrpSpPr>
        <p:grpSpPr>
          <a:xfrm>
            <a:off x="5277962" y="3414868"/>
            <a:ext cx="275762" cy="523754"/>
            <a:chOff x="5223098" y="3414868"/>
            <a:chExt cx="275762" cy="523754"/>
          </a:xfrm>
        </p:grpSpPr>
        <p:sp>
          <p:nvSpPr>
            <p:cNvPr id="14" name="Oval 13">
              <a:extLst>
                <a:ext uri="{FF2B5EF4-FFF2-40B4-BE49-F238E27FC236}">
                  <a16:creationId xmlns:a16="http://schemas.microsoft.com/office/drawing/2014/main" id="{5CA64C70-ABC8-EDC7-6CD9-3FBAA6860DB4}"/>
                </a:ext>
              </a:extLst>
            </p:cNvPr>
            <p:cNvSpPr/>
            <p:nvPr/>
          </p:nvSpPr>
          <p:spPr>
            <a:xfrm>
              <a:off x="5223098" y="3662860"/>
              <a:ext cx="275762" cy="275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7FFEDF41-CB9C-51C9-EEAF-C8D3D1DDECFB}"/>
                </a:ext>
              </a:extLst>
            </p:cNvPr>
            <p:cNvCxnSpPr/>
            <p:nvPr/>
          </p:nvCxnSpPr>
          <p:spPr>
            <a:xfrm>
              <a:off x="5354434" y="3414868"/>
              <a:ext cx="0" cy="247992"/>
            </a:xfrm>
            <a:prstGeom prst="line">
              <a:avLst/>
            </a:prstGeom>
            <a:ln>
              <a:solidFill>
                <a:srgbClr val="444444"/>
              </a:solidFill>
            </a:ln>
          </p:spPr>
          <p:style>
            <a:lnRef idx="2">
              <a:schemeClr val="dk1"/>
            </a:lnRef>
            <a:fillRef idx="0">
              <a:schemeClr val="dk1"/>
            </a:fillRef>
            <a:effectRef idx="1">
              <a:schemeClr val="dk1"/>
            </a:effectRef>
            <a:fontRef idx="minor">
              <a:schemeClr val="tx1"/>
            </a:fontRef>
          </p:style>
        </p:cxnSp>
      </p:grpSp>
      <p:grpSp>
        <p:nvGrpSpPr>
          <p:cNvPr id="16" name="Group 15">
            <a:extLst>
              <a:ext uri="{FF2B5EF4-FFF2-40B4-BE49-F238E27FC236}">
                <a16:creationId xmlns:a16="http://schemas.microsoft.com/office/drawing/2014/main" id="{72D210D2-6014-D281-6D14-4ED3E162659B}"/>
              </a:ext>
            </a:extLst>
          </p:cNvPr>
          <p:cNvGrpSpPr/>
          <p:nvPr userDrawn="1"/>
        </p:nvGrpSpPr>
        <p:grpSpPr>
          <a:xfrm>
            <a:off x="6651046" y="3662860"/>
            <a:ext cx="275762" cy="523754"/>
            <a:chOff x="6568750" y="3662860"/>
            <a:chExt cx="275762" cy="523754"/>
          </a:xfrm>
        </p:grpSpPr>
        <p:sp>
          <p:nvSpPr>
            <p:cNvPr id="17" name="Oval 16">
              <a:extLst>
                <a:ext uri="{FF2B5EF4-FFF2-40B4-BE49-F238E27FC236}">
                  <a16:creationId xmlns:a16="http://schemas.microsoft.com/office/drawing/2014/main" id="{F3D9F626-E73A-BBA5-80D6-0697D1BFA946}"/>
                </a:ext>
              </a:extLst>
            </p:cNvPr>
            <p:cNvSpPr/>
            <p:nvPr/>
          </p:nvSpPr>
          <p:spPr>
            <a:xfrm>
              <a:off x="6568750" y="3662860"/>
              <a:ext cx="275762" cy="2757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CC0A0B5A-88DD-266F-7E40-FF5411A53C30}"/>
                </a:ext>
              </a:extLst>
            </p:cNvPr>
            <p:cNvCxnSpPr>
              <a:cxnSpLocks/>
            </p:cNvCxnSpPr>
            <p:nvPr/>
          </p:nvCxnSpPr>
          <p:spPr>
            <a:xfrm>
              <a:off x="6699448" y="3938622"/>
              <a:ext cx="0" cy="247992"/>
            </a:xfrm>
            <a:prstGeom prst="line">
              <a:avLst/>
            </a:prstGeom>
            <a:ln>
              <a:solidFill>
                <a:srgbClr val="444444"/>
              </a:solidFill>
            </a:ln>
          </p:spPr>
          <p:style>
            <a:lnRef idx="2">
              <a:schemeClr val="dk1"/>
            </a:lnRef>
            <a:fillRef idx="0">
              <a:schemeClr val="dk1"/>
            </a:fillRef>
            <a:effectRef idx="1">
              <a:schemeClr val="dk1"/>
            </a:effectRef>
            <a:fontRef idx="minor">
              <a:schemeClr val="tx1"/>
            </a:fontRef>
          </p:style>
        </p:cxnSp>
      </p:grpSp>
      <p:grpSp>
        <p:nvGrpSpPr>
          <p:cNvPr id="19" name="Group 18">
            <a:extLst>
              <a:ext uri="{FF2B5EF4-FFF2-40B4-BE49-F238E27FC236}">
                <a16:creationId xmlns:a16="http://schemas.microsoft.com/office/drawing/2014/main" id="{4C00BD82-CD8C-41D4-4993-CC951AB5D374}"/>
              </a:ext>
            </a:extLst>
          </p:cNvPr>
          <p:cNvGrpSpPr/>
          <p:nvPr userDrawn="1"/>
        </p:nvGrpSpPr>
        <p:grpSpPr>
          <a:xfrm>
            <a:off x="8023094" y="3414868"/>
            <a:ext cx="275762" cy="523754"/>
            <a:chOff x="7931136" y="3414868"/>
            <a:chExt cx="275762" cy="523754"/>
          </a:xfrm>
        </p:grpSpPr>
        <p:sp>
          <p:nvSpPr>
            <p:cNvPr id="20" name="Oval 19">
              <a:extLst>
                <a:ext uri="{FF2B5EF4-FFF2-40B4-BE49-F238E27FC236}">
                  <a16:creationId xmlns:a16="http://schemas.microsoft.com/office/drawing/2014/main" id="{E26E8BCB-9CFC-F3FE-C52B-FECB240BB357}"/>
                </a:ext>
              </a:extLst>
            </p:cNvPr>
            <p:cNvSpPr/>
            <p:nvPr/>
          </p:nvSpPr>
          <p:spPr>
            <a:xfrm>
              <a:off x="7931136" y="3662860"/>
              <a:ext cx="275762" cy="2757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34FD16BF-FF73-5034-EB4D-AFD1B77B6250}"/>
                </a:ext>
              </a:extLst>
            </p:cNvPr>
            <p:cNvCxnSpPr/>
            <p:nvPr/>
          </p:nvCxnSpPr>
          <p:spPr>
            <a:xfrm>
              <a:off x="8057878" y="3414868"/>
              <a:ext cx="0" cy="247992"/>
            </a:xfrm>
            <a:prstGeom prst="line">
              <a:avLst/>
            </a:prstGeom>
            <a:ln>
              <a:solidFill>
                <a:srgbClr val="444444"/>
              </a:solidFill>
            </a:ln>
          </p:spPr>
          <p:style>
            <a:lnRef idx="2">
              <a:schemeClr val="dk1"/>
            </a:lnRef>
            <a:fillRef idx="0">
              <a:schemeClr val="dk1"/>
            </a:fillRef>
            <a:effectRef idx="1">
              <a:schemeClr val="dk1"/>
            </a:effectRef>
            <a:fontRef idx="minor">
              <a:schemeClr val="tx1"/>
            </a:fontRef>
          </p:style>
        </p:cxnSp>
      </p:grpSp>
      <p:grpSp>
        <p:nvGrpSpPr>
          <p:cNvPr id="22" name="Group 21">
            <a:extLst>
              <a:ext uri="{FF2B5EF4-FFF2-40B4-BE49-F238E27FC236}">
                <a16:creationId xmlns:a16="http://schemas.microsoft.com/office/drawing/2014/main" id="{00627563-A5EE-FE43-00D5-C90C3BA94512}"/>
              </a:ext>
            </a:extLst>
          </p:cNvPr>
          <p:cNvGrpSpPr/>
          <p:nvPr userDrawn="1"/>
        </p:nvGrpSpPr>
        <p:grpSpPr>
          <a:xfrm>
            <a:off x="9395660" y="3662860"/>
            <a:ext cx="275762" cy="523754"/>
            <a:chOff x="9285932" y="3662860"/>
            <a:chExt cx="275762" cy="523754"/>
          </a:xfrm>
        </p:grpSpPr>
        <p:sp>
          <p:nvSpPr>
            <p:cNvPr id="23" name="Oval 22">
              <a:extLst>
                <a:ext uri="{FF2B5EF4-FFF2-40B4-BE49-F238E27FC236}">
                  <a16:creationId xmlns:a16="http://schemas.microsoft.com/office/drawing/2014/main" id="{6D799672-A4C0-258A-9DE9-9D4642CA0B92}"/>
                </a:ext>
              </a:extLst>
            </p:cNvPr>
            <p:cNvSpPr/>
            <p:nvPr/>
          </p:nvSpPr>
          <p:spPr>
            <a:xfrm>
              <a:off x="9285932" y="3662860"/>
              <a:ext cx="275762" cy="275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C9952FA2-99BD-D148-71B6-0A27C36A89C9}"/>
                </a:ext>
              </a:extLst>
            </p:cNvPr>
            <p:cNvCxnSpPr>
              <a:cxnSpLocks/>
            </p:cNvCxnSpPr>
            <p:nvPr/>
          </p:nvCxnSpPr>
          <p:spPr>
            <a:xfrm>
              <a:off x="9417071" y="3938622"/>
              <a:ext cx="0" cy="247992"/>
            </a:xfrm>
            <a:prstGeom prst="line">
              <a:avLst/>
            </a:prstGeom>
            <a:ln>
              <a:solidFill>
                <a:srgbClr val="444444"/>
              </a:solidFill>
            </a:ln>
          </p:spPr>
          <p:style>
            <a:lnRef idx="2">
              <a:schemeClr val="dk1"/>
            </a:lnRef>
            <a:fillRef idx="0">
              <a:schemeClr val="dk1"/>
            </a:fillRef>
            <a:effectRef idx="1">
              <a:schemeClr val="dk1"/>
            </a:effectRef>
            <a:fontRef idx="minor">
              <a:schemeClr val="tx1"/>
            </a:fontRef>
          </p:style>
        </p:cxnSp>
      </p:grpSp>
      <p:grpSp>
        <p:nvGrpSpPr>
          <p:cNvPr id="25" name="Group 24">
            <a:extLst>
              <a:ext uri="{FF2B5EF4-FFF2-40B4-BE49-F238E27FC236}">
                <a16:creationId xmlns:a16="http://schemas.microsoft.com/office/drawing/2014/main" id="{D8EB3990-8B1F-AEE6-A618-8D03659AAB55}"/>
              </a:ext>
            </a:extLst>
          </p:cNvPr>
          <p:cNvGrpSpPr/>
          <p:nvPr userDrawn="1"/>
        </p:nvGrpSpPr>
        <p:grpSpPr>
          <a:xfrm>
            <a:off x="10768226" y="3414868"/>
            <a:ext cx="275762" cy="523754"/>
            <a:chOff x="10640210" y="3414868"/>
            <a:chExt cx="275762" cy="523754"/>
          </a:xfrm>
        </p:grpSpPr>
        <p:sp>
          <p:nvSpPr>
            <p:cNvPr id="26" name="Oval 25">
              <a:extLst>
                <a:ext uri="{FF2B5EF4-FFF2-40B4-BE49-F238E27FC236}">
                  <a16:creationId xmlns:a16="http://schemas.microsoft.com/office/drawing/2014/main" id="{16209C02-21B4-1964-3EBB-10A018A0C9BF}"/>
                </a:ext>
              </a:extLst>
            </p:cNvPr>
            <p:cNvSpPr/>
            <p:nvPr/>
          </p:nvSpPr>
          <p:spPr>
            <a:xfrm>
              <a:off x="10640210" y="3662860"/>
              <a:ext cx="275762" cy="2757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0BE059E3-F89E-0AD7-520F-FD493052E7DC}"/>
                </a:ext>
              </a:extLst>
            </p:cNvPr>
            <p:cNvCxnSpPr/>
            <p:nvPr/>
          </p:nvCxnSpPr>
          <p:spPr>
            <a:xfrm>
              <a:off x="10770466" y="3414868"/>
              <a:ext cx="0" cy="247992"/>
            </a:xfrm>
            <a:prstGeom prst="line">
              <a:avLst/>
            </a:prstGeom>
            <a:ln>
              <a:solidFill>
                <a:srgbClr val="444444"/>
              </a:solidFill>
            </a:ln>
          </p:spPr>
          <p:style>
            <a:lnRef idx="2">
              <a:schemeClr val="dk1"/>
            </a:lnRef>
            <a:fillRef idx="0">
              <a:schemeClr val="dk1"/>
            </a:fillRef>
            <a:effectRef idx="1">
              <a:schemeClr val="dk1"/>
            </a:effectRef>
            <a:fontRef idx="minor">
              <a:schemeClr val="tx1"/>
            </a:fontRef>
          </p:style>
        </p:cxnSp>
      </p:grpSp>
      <p:sp>
        <p:nvSpPr>
          <p:cNvPr id="45" name="Title 8">
            <a:extLst>
              <a:ext uri="{FF2B5EF4-FFF2-40B4-BE49-F238E27FC236}">
                <a16:creationId xmlns:a16="http://schemas.microsoft.com/office/drawing/2014/main" id="{02B4004B-DAD7-AE44-BA32-03372E1B36E4}"/>
              </a:ext>
            </a:extLst>
          </p:cNvPr>
          <p:cNvSpPr>
            <a:spLocks noGrp="1"/>
          </p:cNvSpPr>
          <p:nvPr>
            <p:ph type="title" hasCustomPrompt="1"/>
          </p:nvPr>
        </p:nvSpPr>
        <p:spPr>
          <a:xfrm>
            <a:off x="500828" y="1"/>
            <a:ext cx="9290056" cy="1439998"/>
          </a:xfrm>
          <a:prstGeom prst="rect">
            <a:avLst/>
          </a:prstGeom>
        </p:spPr>
        <p:txBody>
          <a:bodyPr anchor="ctr"/>
          <a:lstStyle>
            <a:lvl1pPr>
              <a:defRPr sz="3200" b="1" i="0">
                <a:solidFill>
                  <a:schemeClr val="bg1"/>
                </a:solidFill>
                <a:latin typeface="Arial" panose="020B0604020202020204" pitchFamily="34" charset="0"/>
                <a:cs typeface="Arial" panose="020B0604020202020204" pitchFamily="34" charset="0"/>
              </a:defRPr>
            </a:lvl1pPr>
          </a:lstStyle>
          <a:p>
            <a:r>
              <a:rPr lang="en-US" dirty="0"/>
              <a:t>Project timeline</a:t>
            </a:r>
          </a:p>
        </p:txBody>
      </p:sp>
    </p:spTree>
    <p:extLst>
      <p:ext uri="{BB962C8B-B14F-4D97-AF65-F5344CB8AC3E}">
        <p14:creationId xmlns:p14="http://schemas.microsoft.com/office/powerpoint/2010/main" val="1792379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meline dark Q1/Q4">
    <p:spTree>
      <p:nvGrpSpPr>
        <p:cNvPr id="1" name=""/>
        <p:cNvGrpSpPr/>
        <p:nvPr/>
      </p:nvGrpSpPr>
      <p:grpSpPr>
        <a:xfrm>
          <a:off x="0" y="0"/>
          <a:ext cx="0" cy="0"/>
          <a:chOff x="0" y="0"/>
          <a:chExt cx="0" cy="0"/>
        </a:xfrm>
      </p:grpSpPr>
      <p:pic>
        <p:nvPicPr>
          <p:cNvPr id="4" name="Picture 3" descr="A blue sky with clouds&#10;&#10;AI-generated content may be incorrect.">
            <a:extLst>
              <a:ext uri="{FF2B5EF4-FFF2-40B4-BE49-F238E27FC236}">
                <a16:creationId xmlns:a16="http://schemas.microsoft.com/office/drawing/2014/main" id="{63529BD1-01F2-7393-70D7-1DB513C4FFA7}"/>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574800"/>
          </a:xfrm>
          <a:prstGeom prst="rect">
            <a:avLst/>
          </a:prstGeom>
        </p:spPr>
      </p:pic>
      <p:sp>
        <p:nvSpPr>
          <p:cNvPr id="2" name="Rectangle 1">
            <a:extLst>
              <a:ext uri="{FF2B5EF4-FFF2-40B4-BE49-F238E27FC236}">
                <a16:creationId xmlns:a16="http://schemas.microsoft.com/office/drawing/2014/main" id="{C2084F1F-0C84-59C8-4351-E136D78ECE6A}"/>
              </a:ext>
            </a:extLst>
          </p:cNvPr>
          <p:cNvSpPr>
            <a:spLocks noGrp="1" noRot="1" noMove="1" noResize="1" noEditPoints="1" noAdjustHandles="1" noChangeArrowheads="1" noChangeShapeType="1"/>
          </p:cNvSpPr>
          <p:nvPr userDrawn="1"/>
        </p:nvSpPr>
        <p:spPr>
          <a:xfrm>
            <a:off x="0" y="1457738"/>
            <a:ext cx="12192000" cy="540026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Right 19">
            <a:extLst>
              <a:ext uri="{FF2B5EF4-FFF2-40B4-BE49-F238E27FC236}">
                <a16:creationId xmlns:a16="http://schemas.microsoft.com/office/drawing/2014/main" id="{E909643C-E596-1E9D-3567-7968D617B260}"/>
              </a:ext>
            </a:extLst>
          </p:cNvPr>
          <p:cNvSpPr/>
          <p:nvPr userDrawn="1"/>
        </p:nvSpPr>
        <p:spPr>
          <a:xfrm>
            <a:off x="-1" y="3815476"/>
            <a:ext cx="11749896" cy="286623"/>
          </a:xfrm>
          <a:prstGeom prst="rightArrow">
            <a:avLst>
              <a:gd name="adj1" fmla="val 50000"/>
              <a:gd name="adj2" fmla="val 7407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itle 8">
            <a:extLst>
              <a:ext uri="{FF2B5EF4-FFF2-40B4-BE49-F238E27FC236}">
                <a16:creationId xmlns:a16="http://schemas.microsoft.com/office/drawing/2014/main" id="{9799B0BC-AF85-FED0-36EC-08F573F9EE0F}"/>
              </a:ext>
            </a:extLst>
          </p:cNvPr>
          <p:cNvSpPr>
            <a:spLocks noGrp="1"/>
          </p:cNvSpPr>
          <p:nvPr>
            <p:ph type="title" hasCustomPrompt="1"/>
          </p:nvPr>
        </p:nvSpPr>
        <p:spPr>
          <a:xfrm>
            <a:off x="500828" y="1"/>
            <a:ext cx="9290056" cy="1439998"/>
          </a:xfrm>
          <a:prstGeom prst="rect">
            <a:avLst/>
          </a:prstGeom>
        </p:spPr>
        <p:txBody>
          <a:bodyPr anchor="ctr"/>
          <a:lstStyle>
            <a:lvl1pPr>
              <a:defRPr sz="3200" b="1" i="0">
                <a:solidFill>
                  <a:schemeClr val="bg1"/>
                </a:solidFill>
                <a:latin typeface="Arial" panose="020B0604020202020204" pitchFamily="34" charset="0"/>
                <a:cs typeface="Arial" panose="020B0604020202020204" pitchFamily="34" charset="0"/>
              </a:defRPr>
            </a:lvl1pPr>
          </a:lstStyle>
          <a:p>
            <a:r>
              <a:rPr lang="en-US" dirty="0"/>
              <a:t>Network/project timeline</a:t>
            </a:r>
          </a:p>
        </p:txBody>
      </p:sp>
      <p:sp>
        <p:nvSpPr>
          <p:cNvPr id="9" name="Text Placeholder 12">
            <a:extLst>
              <a:ext uri="{FF2B5EF4-FFF2-40B4-BE49-F238E27FC236}">
                <a16:creationId xmlns:a16="http://schemas.microsoft.com/office/drawing/2014/main" id="{5EEAA0D8-B1AF-FD6A-3F28-2F2609BDDFE2}"/>
              </a:ext>
            </a:extLst>
          </p:cNvPr>
          <p:cNvSpPr>
            <a:spLocks noGrp="1"/>
          </p:cNvSpPr>
          <p:nvPr>
            <p:ph type="body" sz="quarter" idx="28"/>
          </p:nvPr>
        </p:nvSpPr>
        <p:spPr>
          <a:xfrm>
            <a:off x="3488998" y="2303255"/>
            <a:ext cx="2299327" cy="1114784"/>
          </a:xfrm>
          <a:prstGeom prst="rect">
            <a:avLst/>
          </a:prstGeom>
        </p:spPr>
        <p:txBody>
          <a:bodyPr>
            <a:noAutofit/>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21" name="Rectangle: Rounded Corners 20">
            <a:extLst>
              <a:ext uri="{FF2B5EF4-FFF2-40B4-BE49-F238E27FC236}">
                <a16:creationId xmlns:a16="http://schemas.microsoft.com/office/drawing/2014/main" id="{E02E2462-B7A0-28CB-311B-10718FB6F185}"/>
              </a:ext>
            </a:extLst>
          </p:cNvPr>
          <p:cNvSpPr/>
          <p:nvPr userDrawn="1"/>
        </p:nvSpPr>
        <p:spPr>
          <a:xfrm>
            <a:off x="1563479" y="3692254"/>
            <a:ext cx="868711" cy="473623"/>
          </a:xfrm>
          <a:prstGeom prst="roundRect">
            <a:avLst>
              <a:gd name="adj" fmla="val 50000"/>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47" name="Text Placeholder 12">
            <a:extLst>
              <a:ext uri="{FF2B5EF4-FFF2-40B4-BE49-F238E27FC236}">
                <a16:creationId xmlns:a16="http://schemas.microsoft.com/office/drawing/2014/main" id="{8F02140E-AD32-17DD-CA85-2420C13A96A2}"/>
              </a:ext>
            </a:extLst>
          </p:cNvPr>
          <p:cNvSpPr>
            <a:spLocks noGrp="1"/>
          </p:cNvSpPr>
          <p:nvPr>
            <p:ph type="body" sz="quarter" idx="25" hasCustomPrompt="1"/>
          </p:nvPr>
        </p:nvSpPr>
        <p:spPr>
          <a:xfrm>
            <a:off x="1633805" y="3778006"/>
            <a:ext cx="726580" cy="344741"/>
          </a:xfrm>
          <a:prstGeom prst="rect">
            <a:avLst/>
          </a:prstGeom>
        </p:spPr>
        <p:txBody>
          <a:bodyPr anchor="ctr"/>
          <a:lstStyle>
            <a:lvl1pPr marL="0" indent="0" algn="ctr">
              <a:buNone/>
              <a:defRPr sz="1800" b="1">
                <a:solidFill>
                  <a:schemeClr val="bg1"/>
                </a:solidFill>
                <a:latin typeface="Arial" panose="020B0604020202020204" pitchFamily="34" charset="0"/>
                <a:cs typeface="Arial" panose="020B0604020202020204" pitchFamily="34" charset="0"/>
              </a:defRPr>
            </a:lvl1pPr>
          </a:lstStyle>
          <a:p>
            <a:pPr lvl="0"/>
            <a:r>
              <a:rPr lang="en-US" dirty="0"/>
              <a:t>2021</a:t>
            </a:r>
          </a:p>
        </p:txBody>
      </p:sp>
      <p:sp>
        <p:nvSpPr>
          <p:cNvPr id="28" name="Text Placeholder 12">
            <a:extLst>
              <a:ext uri="{FF2B5EF4-FFF2-40B4-BE49-F238E27FC236}">
                <a16:creationId xmlns:a16="http://schemas.microsoft.com/office/drawing/2014/main" id="{351BDD9C-0891-CEFA-A26A-A1047AD41241}"/>
              </a:ext>
            </a:extLst>
          </p:cNvPr>
          <p:cNvSpPr>
            <a:spLocks noGrp="1"/>
          </p:cNvSpPr>
          <p:nvPr>
            <p:ph type="body" sz="quarter" idx="38" hasCustomPrompt="1"/>
          </p:nvPr>
        </p:nvSpPr>
        <p:spPr>
          <a:xfrm>
            <a:off x="3488997" y="1928778"/>
            <a:ext cx="2299327" cy="286623"/>
          </a:xfrm>
          <a:prstGeom prst="rect">
            <a:avLst/>
          </a:prstGeom>
        </p:spPr>
        <p:txBody>
          <a:bodyPr>
            <a:noAutofit/>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Heading</a:t>
            </a:r>
          </a:p>
        </p:txBody>
      </p:sp>
      <p:sp>
        <p:nvSpPr>
          <p:cNvPr id="29" name="Text Placeholder 12">
            <a:extLst>
              <a:ext uri="{FF2B5EF4-FFF2-40B4-BE49-F238E27FC236}">
                <a16:creationId xmlns:a16="http://schemas.microsoft.com/office/drawing/2014/main" id="{C9EA68F0-AE20-183C-3AB7-1A35748204EB}"/>
              </a:ext>
            </a:extLst>
          </p:cNvPr>
          <p:cNvSpPr>
            <a:spLocks noGrp="1"/>
          </p:cNvSpPr>
          <p:nvPr>
            <p:ph type="body" sz="quarter" idx="39"/>
          </p:nvPr>
        </p:nvSpPr>
        <p:spPr>
          <a:xfrm>
            <a:off x="817495" y="4796598"/>
            <a:ext cx="2299327" cy="1114784"/>
          </a:xfrm>
          <a:prstGeom prst="rect">
            <a:avLst/>
          </a:prstGeom>
        </p:spPr>
        <p:txBody>
          <a:bodyPr>
            <a:noAutofit/>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30" name="Text Placeholder 12">
            <a:extLst>
              <a:ext uri="{FF2B5EF4-FFF2-40B4-BE49-F238E27FC236}">
                <a16:creationId xmlns:a16="http://schemas.microsoft.com/office/drawing/2014/main" id="{EA20224C-4FBF-C814-ADD1-0E71036B73EE}"/>
              </a:ext>
            </a:extLst>
          </p:cNvPr>
          <p:cNvSpPr>
            <a:spLocks noGrp="1"/>
          </p:cNvSpPr>
          <p:nvPr>
            <p:ph type="body" sz="quarter" idx="40" hasCustomPrompt="1"/>
          </p:nvPr>
        </p:nvSpPr>
        <p:spPr>
          <a:xfrm>
            <a:off x="817494" y="4422121"/>
            <a:ext cx="2299327" cy="286623"/>
          </a:xfrm>
          <a:prstGeom prst="rect">
            <a:avLst/>
          </a:prstGeom>
        </p:spPr>
        <p:txBody>
          <a:bodyPr>
            <a:noAutofit/>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Heading</a:t>
            </a:r>
          </a:p>
        </p:txBody>
      </p:sp>
      <p:sp>
        <p:nvSpPr>
          <p:cNvPr id="48" name="Text Placeholder 12">
            <a:extLst>
              <a:ext uri="{FF2B5EF4-FFF2-40B4-BE49-F238E27FC236}">
                <a16:creationId xmlns:a16="http://schemas.microsoft.com/office/drawing/2014/main" id="{FC3B2860-DD8F-08BF-CDF3-152E73998D77}"/>
              </a:ext>
            </a:extLst>
          </p:cNvPr>
          <p:cNvSpPr>
            <a:spLocks noGrp="1"/>
          </p:cNvSpPr>
          <p:nvPr>
            <p:ph type="body" sz="quarter" idx="41"/>
          </p:nvPr>
        </p:nvSpPr>
        <p:spPr>
          <a:xfrm>
            <a:off x="6130506" y="4880008"/>
            <a:ext cx="2299327" cy="1114784"/>
          </a:xfrm>
          <a:prstGeom prst="rect">
            <a:avLst/>
          </a:prstGeom>
        </p:spPr>
        <p:txBody>
          <a:bodyPr>
            <a:noAutofit/>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49" name="Text Placeholder 12">
            <a:extLst>
              <a:ext uri="{FF2B5EF4-FFF2-40B4-BE49-F238E27FC236}">
                <a16:creationId xmlns:a16="http://schemas.microsoft.com/office/drawing/2014/main" id="{FE231110-F409-1A4F-12D1-7C6040F9A97E}"/>
              </a:ext>
            </a:extLst>
          </p:cNvPr>
          <p:cNvSpPr>
            <a:spLocks noGrp="1"/>
          </p:cNvSpPr>
          <p:nvPr>
            <p:ph type="body" sz="quarter" idx="42" hasCustomPrompt="1"/>
          </p:nvPr>
        </p:nvSpPr>
        <p:spPr>
          <a:xfrm>
            <a:off x="6130505" y="4505531"/>
            <a:ext cx="2299327" cy="286623"/>
          </a:xfrm>
          <a:prstGeom prst="rect">
            <a:avLst/>
          </a:prstGeom>
        </p:spPr>
        <p:txBody>
          <a:bodyPr>
            <a:noAutofit/>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Heading</a:t>
            </a:r>
          </a:p>
        </p:txBody>
      </p:sp>
      <p:sp>
        <p:nvSpPr>
          <p:cNvPr id="50" name="Text Placeholder 12">
            <a:extLst>
              <a:ext uri="{FF2B5EF4-FFF2-40B4-BE49-F238E27FC236}">
                <a16:creationId xmlns:a16="http://schemas.microsoft.com/office/drawing/2014/main" id="{D21E0E29-A480-7A76-4824-2F975FB10373}"/>
              </a:ext>
            </a:extLst>
          </p:cNvPr>
          <p:cNvSpPr>
            <a:spLocks noGrp="1"/>
          </p:cNvSpPr>
          <p:nvPr>
            <p:ph type="body" sz="quarter" idx="43"/>
          </p:nvPr>
        </p:nvSpPr>
        <p:spPr>
          <a:xfrm>
            <a:off x="8747322" y="2199519"/>
            <a:ext cx="2299327" cy="1114784"/>
          </a:xfrm>
          <a:prstGeom prst="rect">
            <a:avLst/>
          </a:prstGeom>
        </p:spPr>
        <p:txBody>
          <a:bodyPr>
            <a:noAutofit/>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51" name="Text Placeholder 12">
            <a:extLst>
              <a:ext uri="{FF2B5EF4-FFF2-40B4-BE49-F238E27FC236}">
                <a16:creationId xmlns:a16="http://schemas.microsoft.com/office/drawing/2014/main" id="{24F94705-0B2F-7942-43A5-12A649B5F5BF}"/>
              </a:ext>
            </a:extLst>
          </p:cNvPr>
          <p:cNvSpPr>
            <a:spLocks noGrp="1"/>
          </p:cNvSpPr>
          <p:nvPr>
            <p:ph type="body" sz="quarter" idx="44" hasCustomPrompt="1"/>
          </p:nvPr>
        </p:nvSpPr>
        <p:spPr>
          <a:xfrm>
            <a:off x="8747321" y="1825042"/>
            <a:ext cx="2299327" cy="286623"/>
          </a:xfrm>
          <a:prstGeom prst="rect">
            <a:avLst/>
          </a:prstGeom>
        </p:spPr>
        <p:txBody>
          <a:bodyPr>
            <a:noAutofit/>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US" dirty="0"/>
              <a:t>Heading</a:t>
            </a:r>
          </a:p>
        </p:txBody>
      </p:sp>
      <p:cxnSp>
        <p:nvCxnSpPr>
          <p:cNvPr id="53" name="Straight Connector 52">
            <a:extLst>
              <a:ext uri="{FF2B5EF4-FFF2-40B4-BE49-F238E27FC236}">
                <a16:creationId xmlns:a16="http://schemas.microsoft.com/office/drawing/2014/main" id="{0CFCA1C0-6D45-6B63-7EF0-A745840B6EA8}"/>
              </a:ext>
            </a:extLst>
          </p:cNvPr>
          <p:cNvCxnSpPr>
            <a:cxnSpLocks/>
            <a:endCxn id="21" idx="0"/>
          </p:cNvCxnSpPr>
          <p:nvPr userDrawn="1"/>
        </p:nvCxnSpPr>
        <p:spPr>
          <a:xfrm>
            <a:off x="1997095" y="3250348"/>
            <a:ext cx="740" cy="4419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B5293A9-4087-2150-5605-9C846E02578F}"/>
              </a:ext>
            </a:extLst>
          </p:cNvPr>
          <p:cNvCxnSpPr>
            <a:cxnSpLocks/>
            <a:endCxn id="72" idx="0"/>
          </p:cNvCxnSpPr>
          <p:nvPr userDrawn="1"/>
        </p:nvCxnSpPr>
        <p:spPr>
          <a:xfrm>
            <a:off x="7277489" y="3266185"/>
            <a:ext cx="740" cy="4348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EAF6E96-9432-18B4-518D-011910ADE565}"/>
              </a:ext>
            </a:extLst>
          </p:cNvPr>
          <p:cNvCxnSpPr>
            <a:cxnSpLocks/>
            <a:stCxn id="70" idx="2"/>
          </p:cNvCxnSpPr>
          <p:nvPr userDrawn="1"/>
        </p:nvCxnSpPr>
        <p:spPr>
          <a:xfrm flipH="1">
            <a:off x="4620932" y="4165877"/>
            <a:ext cx="2033" cy="4176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F4F1A5C-BC1B-CA1D-F55E-F9F5CCE8A928}"/>
              </a:ext>
            </a:extLst>
          </p:cNvPr>
          <p:cNvCxnSpPr>
            <a:cxnSpLocks/>
            <a:stCxn id="74" idx="2"/>
          </p:cNvCxnSpPr>
          <p:nvPr userDrawn="1"/>
        </p:nvCxnSpPr>
        <p:spPr>
          <a:xfrm>
            <a:off x="9994810" y="4155243"/>
            <a:ext cx="0" cy="3458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Rectangle: Rounded Corners 69">
            <a:extLst>
              <a:ext uri="{FF2B5EF4-FFF2-40B4-BE49-F238E27FC236}">
                <a16:creationId xmlns:a16="http://schemas.microsoft.com/office/drawing/2014/main" id="{0F1930D6-7496-43D7-A891-DDBB125A88F4}"/>
              </a:ext>
            </a:extLst>
          </p:cNvPr>
          <p:cNvSpPr/>
          <p:nvPr userDrawn="1"/>
        </p:nvSpPr>
        <p:spPr>
          <a:xfrm>
            <a:off x="4188609" y="3692254"/>
            <a:ext cx="868711" cy="473623"/>
          </a:xfrm>
          <a:prstGeom prst="roundRect">
            <a:avLst>
              <a:gd name="adj" fmla="val 50000"/>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71" name="Text Placeholder 12">
            <a:extLst>
              <a:ext uri="{FF2B5EF4-FFF2-40B4-BE49-F238E27FC236}">
                <a16:creationId xmlns:a16="http://schemas.microsoft.com/office/drawing/2014/main" id="{BE748397-EC47-6E0D-D2B0-190C1FC3F709}"/>
              </a:ext>
            </a:extLst>
          </p:cNvPr>
          <p:cNvSpPr>
            <a:spLocks noGrp="1"/>
          </p:cNvSpPr>
          <p:nvPr>
            <p:ph type="body" sz="quarter" idx="45" hasCustomPrompt="1"/>
          </p:nvPr>
        </p:nvSpPr>
        <p:spPr>
          <a:xfrm>
            <a:off x="4258935" y="3778006"/>
            <a:ext cx="726580" cy="344741"/>
          </a:xfrm>
          <a:prstGeom prst="rect">
            <a:avLst/>
          </a:prstGeom>
        </p:spPr>
        <p:txBody>
          <a:bodyPr anchor="ctr"/>
          <a:lstStyle>
            <a:lvl1pPr marL="0" indent="0" algn="ctr">
              <a:buNone/>
              <a:defRPr sz="1800" b="1">
                <a:solidFill>
                  <a:schemeClr val="bg1"/>
                </a:solidFill>
                <a:latin typeface="Arial" panose="020B0604020202020204" pitchFamily="34" charset="0"/>
                <a:cs typeface="Arial" panose="020B0604020202020204" pitchFamily="34" charset="0"/>
              </a:defRPr>
            </a:lvl1pPr>
          </a:lstStyle>
          <a:p>
            <a:pPr lvl="0"/>
            <a:r>
              <a:rPr lang="en-US" dirty="0"/>
              <a:t>2022</a:t>
            </a:r>
          </a:p>
        </p:txBody>
      </p:sp>
      <p:sp>
        <p:nvSpPr>
          <p:cNvPr id="72" name="Rectangle: Rounded Corners 71">
            <a:extLst>
              <a:ext uri="{FF2B5EF4-FFF2-40B4-BE49-F238E27FC236}">
                <a16:creationId xmlns:a16="http://schemas.microsoft.com/office/drawing/2014/main" id="{D3B1712B-91B4-D8D9-217D-4B42DFBE2075}"/>
              </a:ext>
            </a:extLst>
          </p:cNvPr>
          <p:cNvSpPr/>
          <p:nvPr userDrawn="1"/>
        </p:nvSpPr>
        <p:spPr>
          <a:xfrm>
            <a:off x="6843873" y="3701047"/>
            <a:ext cx="868711" cy="473623"/>
          </a:xfrm>
          <a:prstGeom prst="roundRect">
            <a:avLst>
              <a:gd name="adj" fmla="val 50000"/>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73" name="Text Placeholder 12">
            <a:extLst>
              <a:ext uri="{FF2B5EF4-FFF2-40B4-BE49-F238E27FC236}">
                <a16:creationId xmlns:a16="http://schemas.microsoft.com/office/drawing/2014/main" id="{A1DEDFA1-8B45-EBEA-DC55-D2681F7B2FAF}"/>
              </a:ext>
            </a:extLst>
          </p:cNvPr>
          <p:cNvSpPr>
            <a:spLocks noGrp="1"/>
          </p:cNvSpPr>
          <p:nvPr>
            <p:ph type="body" sz="quarter" idx="46" hasCustomPrompt="1"/>
          </p:nvPr>
        </p:nvSpPr>
        <p:spPr>
          <a:xfrm>
            <a:off x="6914199" y="3786799"/>
            <a:ext cx="726580" cy="344741"/>
          </a:xfrm>
          <a:prstGeom prst="rect">
            <a:avLst/>
          </a:prstGeom>
        </p:spPr>
        <p:txBody>
          <a:bodyPr anchor="ctr"/>
          <a:lstStyle>
            <a:lvl1pPr marL="0" indent="0" algn="ctr">
              <a:buNone/>
              <a:defRPr sz="1800" b="1">
                <a:solidFill>
                  <a:schemeClr val="bg1"/>
                </a:solidFill>
                <a:latin typeface="Arial" panose="020B0604020202020204" pitchFamily="34" charset="0"/>
                <a:cs typeface="Arial" panose="020B0604020202020204" pitchFamily="34" charset="0"/>
              </a:defRPr>
            </a:lvl1pPr>
          </a:lstStyle>
          <a:p>
            <a:pPr lvl="0"/>
            <a:r>
              <a:rPr lang="en-US" dirty="0"/>
              <a:t>2023</a:t>
            </a:r>
          </a:p>
        </p:txBody>
      </p:sp>
      <p:sp>
        <p:nvSpPr>
          <p:cNvPr id="74" name="Rectangle: Rounded Corners 73">
            <a:extLst>
              <a:ext uri="{FF2B5EF4-FFF2-40B4-BE49-F238E27FC236}">
                <a16:creationId xmlns:a16="http://schemas.microsoft.com/office/drawing/2014/main" id="{C08611CA-3170-0809-4932-2FC5EF05BF76}"/>
              </a:ext>
            </a:extLst>
          </p:cNvPr>
          <p:cNvSpPr/>
          <p:nvPr userDrawn="1"/>
        </p:nvSpPr>
        <p:spPr>
          <a:xfrm>
            <a:off x="9560454" y="3681620"/>
            <a:ext cx="868711" cy="473623"/>
          </a:xfrm>
          <a:prstGeom prst="roundRect">
            <a:avLst>
              <a:gd name="adj" fmla="val 50000"/>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75" name="Text Placeholder 12">
            <a:extLst>
              <a:ext uri="{FF2B5EF4-FFF2-40B4-BE49-F238E27FC236}">
                <a16:creationId xmlns:a16="http://schemas.microsoft.com/office/drawing/2014/main" id="{641B0AC1-8441-328E-E87A-88764E5B01F5}"/>
              </a:ext>
            </a:extLst>
          </p:cNvPr>
          <p:cNvSpPr>
            <a:spLocks noGrp="1"/>
          </p:cNvSpPr>
          <p:nvPr>
            <p:ph type="body" sz="quarter" idx="47" hasCustomPrompt="1"/>
          </p:nvPr>
        </p:nvSpPr>
        <p:spPr>
          <a:xfrm>
            <a:off x="9630780" y="3767372"/>
            <a:ext cx="726580" cy="344741"/>
          </a:xfrm>
          <a:prstGeom prst="rect">
            <a:avLst/>
          </a:prstGeom>
        </p:spPr>
        <p:txBody>
          <a:bodyPr anchor="ctr"/>
          <a:lstStyle>
            <a:lvl1pPr marL="0" indent="0" algn="ctr">
              <a:buNone/>
              <a:defRPr sz="1800" b="1">
                <a:solidFill>
                  <a:schemeClr val="bg1"/>
                </a:solidFill>
                <a:latin typeface="Arial" panose="020B0604020202020204" pitchFamily="34" charset="0"/>
                <a:cs typeface="Arial" panose="020B0604020202020204" pitchFamily="34" charset="0"/>
              </a:defRPr>
            </a:lvl1pPr>
          </a:lstStyle>
          <a:p>
            <a:pPr lvl="0"/>
            <a:r>
              <a:rPr lang="en-US" dirty="0"/>
              <a:t>2024</a:t>
            </a:r>
          </a:p>
        </p:txBody>
      </p:sp>
      <p:sp>
        <p:nvSpPr>
          <p:cNvPr id="81" name="Picture Placeholder 2">
            <a:extLst>
              <a:ext uri="{FF2B5EF4-FFF2-40B4-BE49-F238E27FC236}">
                <a16:creationId xmlns:a16="http://schemas.microsoft.com/office/drawing/2014/main" id="{2FD6FDE4-A8EB-B17D-DC61-9D9689CF68F8}"/>
              </a:ext>
            </a:extLst>
          </p:cNvPr>
          <p:cNvSpPr>
            <a:spLocks noGrp="1"/>
          </p:cNvSpPr>
          <p:nvPr>
            <p:ph type="pic" sz="quarter" idx="12" hasCustomPrompt="1"/>
          </p:nvPr>
        </p:nvSpPr>
        <p:spPr>
          <a:xfrm>
            <a:off x="1276869" y="1809895"/>
            <a:ext cx="1440452" cy="1440453"/>
          </a:xfrm>
          <a:prstGeom prst="ellipse">
            <a:avLst/>
          </a:prstGeom>
          <a:solidFill>
            <a:schemeClr val="bg1"/>
          </a:solidFill>
          <a:ln w="28575">
            <a:solidFill>
              <a:schemeClr val="tx2"/>
            </a:solidFill>
          </a:ln>
        </p:spPr>
        <p:txBody>
          <a:bodyPr/>
          <a:lstStyle>
            <a:lvl1pPr marL="0" indent="0" algn="ctr">
              <a:buNone/>
              <a:defRPr sz="1100">
                <a:solidFill>
                  <a:srgbClr val="444444"/>
                </a:solidFill>
                <a:latin typeface="Arial" panose="020B0604020202020204" pitchFamily="34" charset="0"/>
                <a:cs typeface="Arial" panose="020B0604020202020204" pitchFamily="34" charset="0"/>
              </a:defRPr>
            </a:lvl1pPr>
          </a:lstStyle>
          <a:p>
            <a:r>
              <a:rPr lang="en-US" dirty="0"/>
              <a:t>Icon/image insert</a:t>
            </a:r>
            <a:endParaRPr lang="en-GB" dirty="0"/>
          </a:p>
        </p:txBody>
      </p:sp>
      <p:sp>
        <p:nvSpPr>
          <p:cNvPr id="82" name="Picture Placeholder 2">
            <a:extLst>
              <a:ext uri="{FF2B5EF4-FFF2-40B4-BE49-F238E27FC236}">
                <a16:creationId xmlns:a16="http://schemas.microsoft.com/office/drawing/2014/main" id="{C0243F41-D201-BB2B-254D-15CD759D2118}"/>
              </a:ext>
            </a:extLst>
          </p:cNvPr>
          <p:cNvSpPr>
            <a:spLocks noGrp="1"/>
          </p:cNvSpPr>
          <p:nvPr>
            <p:ph type="pic" sz="quarter" idx="26" hasCustomPrompt="1"/>
          </p:nvPr>
        </p:nvSpPr>
        <p:spPr>
          <a:xfrm>
            <a:off x="3900706" y="4583496"/>
            <a:ext cx="1440452" cy="1440453"/>
          </a:xfrm>
          <a:prstGeom prst="ellipse">
            <a:avLst/>
          </a:prstGeom>
          <a:solidFill>
            <a:schemeClr val="bg1"/>
          </a:solidFill>
          <a:ln w="28575">
            <a:solidFill>
              <a:schemeClr val="tx2"/>
            </a:solidFill>
          </a:ln>
        </p:spPr>
        <p:txBody>
          <a:bodyPr/>
          <a:lstStyle>
            <a:lvl1pPr marL="0" indent="0" algn="ctr">
              <a:buNone/>
              <a:defRPr sz="1100">
                <a:solidFill>
                  <a:srgbClr val="444444"/>
                </a:solidFill>
                <a:latin typeface="Arial" panose="020B0604020202020204" pitchFamily="34" charset="0"/>
                <a:cs typeface="Arial" panose="020B0604020202020204" pitchFamily="34" charset="0"/>
              </a:defRPr>
            </a:lvl1pPr>
          </a:lstStyle>
          <a:p>
            <a:r>
              <a:rPr lang="en-US" dirty="0"/>
              <a:t>Icon/image insert</a:t>
            </a:r>
            <a:endParaRPr lang="en-GB" dirty="0"/>
          </a:p>
        </p:txBody>
      </p:sp>
      <p:sp>
        <p:nvSpPr>
          <p:cNvPr id="83" name="Picture Placeholder 2">
            <a:extLst>
              <a:ext uri="{FF2B5EF4-FFF2-40B4-BE49-F238E27FC236}">
                <a16:creationId xmlns:a16="http://schemas.microsoft.com/office/drawing/2014/main" id="{D0AC16F0-9EF0-D5DE-DCCF-3DC4D413EACE}"/>
              </a:ext>
            </a:extLst>
          </p:cNvPr>
          <p:cNvSpPr>
            <a:spLocks noGrp="1"/>
          </p:cNvSpPr>
          <p:nvPr>
            <p:ph type="pic" sz="quarter" idx="31" hasCustomPrompt="1"/>
          </p:nvPr>
        </p:nvSpPr>
        <p:spPr>
          <a:xfrm>
            <a:off x="6557263" y="1825732"/>
            <a:ext cx="1440452" cy="1440453"/>
          </a:xfrm>
          <a:prstGeom prst="ellipse">
            <a:avLst/>
          </a:prstGeom>
          <a:solidFill>
            <a:schemeClr val="bg1"/>
          </a:solidFill>
          <a:ln w="28575">
            <a:solidFill>
              <a:schemeClr val="tx2"/>
            </a:solidFill>
          </a:ln>
        </p:spPr>
        <p:txBody>
          <a:bodyPr/>
          <a:lstStyle>
            <a:lvl1pPr marL="0" indent="0" algn="ctr">
              <a:buNone/>
              <a:defRPr sz="1100">
                <a:solidFill>
                  <a:srgbClr val="444444"/>
                </a:solidFill>
                <a:latin typeface="Arial" panose="020B0604020202020204" pitchFamily="34" charset="0"/>
                <a:cs typeface="Arial" panose="020B0604020202020204" pitchFamily="34" charset="0"/>
              </a:defRPr>
            </a:lvl1pPr>
          </a:lstStyle>
          <a:p>
            <a:r>
              <a:rPr lang="en-US" dirty="0"/>
              <a:t>Icon/image insert</a:t>
            </a:r>
            <a:endParaRPr lang="en-GB" dirty="0"/>
          </a:p>
        </p:txBody>
      </p:sp>
      <p:sp>
        <p:nvSpPr>
          <p:cNvPr id="84" name="Picture Placeholder 2">
            <a:extLst>
              <a:ext uri="{FF2B5EF4-FFF2-40B4-BE49-F238E27FC236}">
                <a16:creationId xmlns:a16="http://schemas.microsoft.com/office/drawing/2014/main" id="{7E8C5CF0-74F6-B35F-AF2E-2596134EC58D}"/>
              </a:ext>
            </a:extLst>
          </p:cNvPr>
          <p:cNvSpPr>
            <a:spLocks noGrp="1"/>
          </p:cNvSpPr>
          <p:nvPr>
            <p:ph type="pic" sz="quarter" idx="32" hasCustomPrompt="1"/>
          </p:nvPr>
        </p:nvSpPr>
        <p:spPr>
          <a:xfrm>
            <a:off x="9274584" y="4501044"/>
            <a:ext cx="1440452" cy="1440453"/>
          </a:xfrm>
          <a:prstGeom prst="ellipse">
            <a:avLst/>
          </a:prstGeom>
          <a:solidFill>
            <a:schemeClr val="bg1"/>
          </a:solidFill>
          <a:ln w="28575">
            <a:solidFill>
              <a:schemeClr val="tx2"/>
            </a:solidFill>
          </a:ln>
        </p:spPr>
        <p:txBody>
          <a:bodyPr/>
          <a:lstStyle>
            <a:lvl1pPr marL="0" indent="0" algn="ctr">
              <a:buNone/>
              <a:defRPr sz="1100">
                <a:solidFill>
                  <a:srgbClr val="444444"/>
                </a:solidFill>
                <a:latin typeface="Arial" panose="020B0604020202020204" pitchFamily="34" charset="0"/>
                <a:cs typeface="Arial" panose="020B0604020202020204" pitchFamily="34" charset="0"/>
              </a:defRPr>
            </a:lvl1pPr>
          </a:lstStyle>
          <a:p>
            <a:r>
              <a:rPr lang="en-US" dirty="0"/>
              <a:t>Icon/image insert</a:t>
            </a:r>
            <a:endParaRPr lang="en-GB" dirty="0"/>
          </a:p>
        </p:txBody>
      </p:sp>
    </p:spTree>
    <p:extLst>
      <p:ext uri="{BB962C8B-B14F-4D97-AF65-F5344CB8AC3E}">
        <p14:creationId xmlns:p14="http://schemas.microsoft.com/office/powerpoint/2010/main" val="20491796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meline light 8 month">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62FCD23-8E3E-FFE8-C80D-972BE6124C0C}"/>
              </a:ext>
            </a:extLst>
          </p:cNvPr>
          <p:cNvSpPr/>
          <p:nvPr userDrawn="1"/>
        </p:nvSpPr>
        <p:spPr>
          <a:xfrm>
            <a:off x="0" y="0"/>
            <a:ext cx="12192000" cy="108114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itle 8">
            <a:extLst>
              <a:ext uri="{FF2B5EF4-FFF2-40B4-BE49-F238E27FC236}">
                <a16:creationId xmlns:a16="http://schemas.microsoft.com/office/drawing/2014/main" id="{41F3B116-9D97-0B04-6441-52CAFCB143C9}"/>
              </a:ext>
            </a:extLst>
          </p:cNvPr>
          <p:cNvSpPr>
            <a:spLocks noGrp="1"/>
          </p:cNvSpPr>
          <p:nvPr>
            <p:ph type="title" hasCustomPrompt="1"/>
          </p:nvPr>
        </p:nvSpPr>
        <p:spPr>
          <a:xfrm>
            <a:off x="500828" y="1"/>
            <a:ext cx="9290056" cy="1081142"/>
          </a:xfrm>
          <a:prstGeom prst="rect">
            <a:avLst/>
          </a:prstGeom>
        </p:spPr>
        <p:txBody>
          <a:bodyPr anchor="ctr"/>
          <a:lstStyle>
            <a:lvl1pPr>
              <a:defRPr sz="3200" b="1" i="0">
                <a:solidFill>
                  <a:schemeClr val="bg1"/>
                </a:solidFill>
                <a:latin typeface="Arial" panose="020B0604020202020204" pitchFamily="34" charset="0"/>
                <a:cs typeface="Arial" panose="020B0604020202020204" pitchFamily="34" charset="0"/>
              </a:defRPr>
            </a:lvl1pPr>
          </a:lstStyle>
          <a:p>
            <a:r>
              <a:rPr lang="en-GB" dirty="0"/>
              <a:t>Network/project timeline</a:t>
            </a:r>
            <a:endParaRPr lang="en-US" dirty="0"/>
          </a:p>
        </p:txBody>
      </p:sp>
      <p:sp>
        <p:nvSpPr>
          <p:cNvPr id="49" name="Arrow: Right 48">
            <a:extLst>
              <a:ext uri="{FF2B5EF4-FFF2-40B4-BE49-F238E27FC236}">
                <a16:creationId xmlns:a16="http://schemas.microsoft.com/office/drawing/2014/main" id="{EFCF5343-78A7-80C8-FD77-53700A8BC43F}"/>
              </a:ext>
            </a:extLst>
          </p:cNvPr>
          <p:cNvSpPr/>
          <p:nvPr userDrawn="1"/>
        </p:nvSpPr>
        <p:spPr>
          <a:xfrm>
            <a:off x="-1" y="3815476"/>
            <a:ext cx="11749896" cy="286623"/>
          </a:xfrm>
          <a:prstGeom prst="rightArrow">
            <a:avLst>
              <a:gd name="adj1" fmla="val 50000"/>
              <a:gd name="adj2" fmla="val 7407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44444"/>
              </a:solidFill>
            </a:endParaRPr>
          </a:p>
        </p:txBody>
      </p:sp>
      <p:sp>
        <p:nvSpPr>
          <p:cNvPr id="50" name="Picture Placeholder 2">
            <a:extLst>
              <a:ext uri="{FF2B5EF4-FFF2-40B4-BE49-F238E27FC236}">
                <a16:creationId xmlns:a16="http://schemas.microsoft.com/office/drawing/2014/main" id="{F9B80BA0-8E29-7C30-6F41-77BFDF9E444F}"/>
              </a:ext>
            </a:extLst>
          </p:cNvPr>
          <p:cNvSpPr>
            <a:spLocks noGrp="1"/>
          </p:cNvSpPr>
          <p:nvPr>
            <p:ph type="pic" sz="quarter" idx="12" hasCustomPrompt="1"/>
          </p:nvPr>
        </p:nvSpPr>
        <p:spPr>
          <a:xfrm>
            <a:off x="1276869" y="1809895"/>
            <a:ext cx="1440452" cy="1440453"/>
          </a:xfrm>
          <a:prstGeom prst="ellipse">
            <a:avLst/>
          </a:prstGeom>
          <a:solidFill>
            <a:schemeClr val="bg1"/>
          </a:solidFill>
          <a:ln w="28575">
            <a:solidFill>
              <a:schemeClr val="tx2"/>
            </a:solidFill>
          </a:ln>
        </p:spPr>
        <p:txBody>
          <a:bodyPr/>
          <a:lstStyle>
            <a:lvl1pPr marL="0" indent="0" algn="ctr">
              <a:buNone/>
              <a:defRPr sz="1100">
                <a:solidFill>
                  <a:srgbClr val="444444"/>
                </a:solidFill>
                <a:latin typeface="Arial" panose="020B0604020202020204" pitchFamily="34" charset="0"/>
                <a:cs typeface="Arial" panose="020B0604020202020204" pitchFamily="34" charset="0"/>
              </a:defRPr>
            </a:lvl1pPr>
          </a:lstStyle>
          <a:p>
            <a:r>
              <a:rPr lang="en-US" dirty="0"/>
              <a:t>Icon/image insert</a:t>
            </a:r>
            <a:endParaRPr lang="en-GB" dirty="0"/>
          </a:p>
        </p:txBody>
      </p:sp>
      <p:sp>
        <p:nvSpPr>
          <p:cNvPr id="51" name="Picture Placeholder 2">
            <a:extLst>
              <a:ext uri="{FF2B5EF4-FFF2-40B4-BE49-F238E27FC236}">
                <a16:creationId xmlns:a16="http://schemas.microsoft.com/office/drawing/2014/main" id="{5EE84CEA-4DA9-CE52-D07A-177E6A8BFBC9}"/>
              </a:ext>
            </a:extLst>
          </p:cNvPr>
          <p:cNvSpPr>
            <a:spLocks noGrp="1"/>
          </p:cNvSpPr>
          <p:nvPr>
            <p:ph type="pic" sz="quarter" idx="26" hasCustomPrompt="1"/>
          </p:nvPr>
        </p:nvSpPr>
        <p:spPr>
          <a:xfrm>
            <a:off x="3900706" y="4583496"/>
            <a:ext cx="1440452" cy="1440453"/>
          </a:xfrm>
          <a:prstGeom prst="ellipse">
            <a:avLst/>
          </a:prstGeom>
          <a:solidFill>
            <a:schemeClr val="bg1"/>
          </a:solidFill>
          <a:ln w="28575">
            <a:solidFill>
              <a:schemeClr val="tx2"/>
            </a:solidFill>
          </a:ln>
        </p:spPr>
        <p:txBody>
          <a:bodyPr/>
          <a:lstStyle>
            <a:lvl1pPr marL="0" indent="0" algn="ctr">
              <a:buNone/>
              <a:defRPr sz="1100">
                <a:solidFill>
                  <a:srgbClr val="444444"/>
                </a:solidFill>
                <a:latin typeface="Arial" panose="020B0604020202020204" pitchFamily="34" charset="0"/>
                <a:cs typeface="Arial" panose="020B0604020202020204" pitchFamily="34" charset="0"/>
              </a:defRPr>
            </a:lvl1pPr>
          </a:lstStyle>
          <a:p>
            <a:r>
              <a:rPr lang="en-US" dirty="0"/>
              <a:t>Icon/image insert</a:t>
            </a:r>
            <a:endParaRPr lang="en-GB" dirty="0"/>
          </a:p>
        </p:txBody>
      </p:sp>
      <p:sp>
        <p:nvSpPr>
          <p:cNvPr id="52" name="Text Placeholder 12">
            <a:extLst>
              <a:ext uri="{FF2B5EF4-FFF2-40B4-BE49-F238E27FC236}">
                <a16:creationId xmlns:a16="http://schemas.microsoft.com/office/drawing/2014/main" id="{B693BD9A-1115-E287-35C2-BA6E79D6E9A9}"/>
              </a:ext>
            </a:extLst>
          </p:cNvPr>
          <p:cNvSpPr>
            <a:spLocks noGrp="1"/>
          </p:cNvSpPr>
          <p:nvPr>
            <p:ph type="body" sz="quarter" idx="28"/>
          </p:nvPr>
        </p:nvSpPr>
        <p:spPr>
          <a:xfrm>
            <a:off x="3488998" y="2303255"/>
            <a:ext cx="2299327" cy="1114784"/>
          </a:xfrm>
          <a:prstGeom prst="rect">
            <a:avLst/>
          </a:prstGeom>
        </p:spPr>
        <p:txBody>
          <a:bodyPr>
            <a:noAutofit/>
          </a:bodyPr>
          <a:lstStyle>
            <a:lvl1pPr marL="0" indent="0" algn="ctr">
              <a:buNone/>
              <a:defRPr sz="1200">
                <a:solidFill>
                  <a:srgbClr val="444444"/>
                </a:solidFill>
                <a:latin typeface="Arial" panose="020B0604020202020204" pitchFamily="34" charset="0"/>
                <a:cs typeface="Arial" panose="020B0604020202020204" pitchFamily="34" charset="0"/>
              </a:defRPr>
            </a:lvl1pPr>
          </a:lstStyle>
          <a:p>
            <a:pPr lvl="0"/>
            <a:endParaRPr lang="en-US" dirty="0"/>
          </a:p>
        </p:txBody>
      </p:sp>
      <p:sp>
        <p:nvSpPr>
          <p:cNvPr id="53" name="Picture Placeholder 2">
            <a:extLst>
              <a:ext uri="{FF2B5EF4-FFF2-40B4-BE49-F238E27FC236}">
                <a16:creationId xmlns:a16="http://schemas.microsoft.com/office/drawing/2014/main" id="{7BDA9195-9D97-1D8F-B5BD-6477A78CF20B}"/>
              </a:ext>
            </a:extLst>
          </p:cNvPr>
          <p:cNvSpPr>
            <a:spLocks noGrp="1"/>
          </p:cNvSpPr>
          <p:nvPr>
            <p:ph type="pic" sz="quarter" idx="31" hasCustomPrompt="1"/>
          </p:nvPr>
        </p:nvSpPr>
        <p:spPr>
          <a:xfrm>
            <a:off x="6557263" y="1825732"/>
            <a:ext cx="1440452" cy="1440453"/>
          </a:xfrm>
          <a:prstGeom prst="ellipse">
            <a:avLst/>
          </a:prstGeom>
          <a:solidFill>
            <a:schemeClr val="bg1"/>
          </a:solidFill>
          <a:ln w="28575">
            <a:solidFill>
              <a:schemeClr val="tx2"/>
            </a:solidFill>
          </a:ln>
        </p:spPr>
        <p:txBody>
          <a:bodyPr/>
          <a:lstStyle>
            <a:lvl1pPr marL="0" indent="0" algn="ctr">
              <a:buNone/>
              <a:defRPr sz="1100">
                <a:solidFill>
                  <a:srgbClr val="444444"/>
                </a:solidFill>
                <a:latin typeface="Arial" panose="020B0604020202020204" pitchFamily="34" charset="0"/>
                <a:cs typeface="Arial" panose="020B0604020202020204" pitchFamily="34" charset="0"/>
              </a:defRPr>
            </a:lvl1pPr>
          </a:lstStyle>
          <a:p>
            <a:r>
              <a:rPr lang="en-US" dirty="0"/>
              <a:t>Icon/image insert</a:t>
            </a:r>
            <a:endParaRPr lang="en-GB" dirty="0"/>
          </a:p>
        </p:txBody>
      </p:sp>
      <p:sp>
        <p:nvSpPr>
          <p:cNvPr id="54" name="Picture Placeholder 2">
            <a:extLst>
              <a:ext uri="{FF2B5EF4-FFF2-40B4-BE49-F238E27FC236}">
                <a16:creationId xmlns:a16="http://schemas.microsoft.com/office/drawing/2014/main" id="{D0A601C6-0930-A85C-D787-647B7D462E2B}"/>
              </a:ext>
            </a:extLst>
          </p:cNvPr>
          <p:cNvSpPr>
            <a:spLocks noGrp="1"/>
          </p:cNvSpPr>
          <p:nvPr>
            <p:ph type="pic" sz="quarter" idx="32" hasCustomPrompt="1"/>
          </p:nvPr>
        </p:nvSpPr>
        <p:spPr>
          <a:xfrm>
            <a:off x="9274584" y="4501044"/>
            <a:ext cx="1440452" cy="1440453"/>
          </a:xfrm>
          <a:prstGeom prst="ellipse">
            <a:avLst/>
          </a:prstGeom>
          <a:solidFill>
            <a:schemeClr val="bg1"/>
          </a:solidFill>
          <a:ln w="28575">
            <a:solidFill>
              <a:schemeClr val="tx2"/>
            </a:solidFill>
          </a:ln>
        </p:spPr>
        <p:txBody>
          <a:bodyPr/>
          <a:lstStyle>
            <a:lvl1pPr marL="0" indent="0" algn="ctr">
              <a:buNone/>
              <a:defRPr sz="1100">
                <a:solidFill>
                  <a:srgbClr val="444444"/>
                </a:solidFill>
                <a:latin typeface="Arial" panose="020B0604020202020204" pitchFamily="34" charset="0"/>
                <a:cs typeface="Arial" panose="020B0604020202020204" pitchFamily="34" charset="0"/>
              </a:defRPr>
            </a:lvl1pPr>
          </a:lstStyle>
          <a:p>
            <a:r>
              <a:rPr lang="en-US" dirty="0"/>
              <a:t>Icon/image insert</a:t>
            </a:r>
            <a:endParaRPr lang="en-GB" dirty="0"/>
          </a:p>
        </p:txBody>
      </p:sp>
      <p:sp>
        <p:nvSpPr>
          <p:cNvPr id="55" name="Rectangle: Rounded Corners 54">
            <a:extLst>
              <a:ext uri="{FF2B5EF4-FFF2-40B4-BE49-F238E27FC236}">
                <a16:creationId xmlns:a16="http://schemas.microsoft.com/office/drawing/2014/main" id="{D4F41097-86B5-39D9-6295-157A1F16D7D9}"/>
              </a:ext>
            </a:extLst>
          </p:cNvPr>
          <p:cNvSpPr/>
          <p:nvPr userDrawn="1"/>
        </p:nvSpPr>
        <p:spPr>
          <a:xfrm>
            <a:off x="1563479" y="3692254"/>
            <a:ext cx="868711" cy="473623"/>
          </a:xfrm>
          <a:prstGeom prst="roundRect">
            <a:avLst>
              <a:gd name="adj" fmla="val 50000"/>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solidFill>
                <a:schemeClr val="bg1"/>
              </a:solidFill>
            </a:endParaRPr>
          </a:p>
        </p:txBody>
      </p:sp>
      <p:sp>
        <p:nvSpPr>
          <p:cNvPr id="56" name="Text Placeholder 12">
            <a:extLst>
              <a:ext uri="{FF2B5EF4-FFF2-40B4-BE49-F238E27FC236}">
                <a16:creationId xmlns:a16="http://schemas.microsoft.com/office/drawing/2014/main" id="{809FA519-D15C-D250-3474-C0F96776DBFE}"/>
              </a:ext>
            </a:extLst>
          </p:cNvPr>
          <p:cNvSpPr>
            <a:spLocks noGrp="1"/>
          </p:cNvSpPr>
          <p:nvPr>
            <p:ph type="body" sz="quarter" idx="25" hasCustomPrompt="1"/>
          </p:nvPr>
        </p:nvSpPr>
        <p:spPr>
          <a:xfrm>
            <a:off x="1633805" y="3778006"/>
            <a:ext cx="726580" cy="344741"/>
          </a:xfrm>
          <a:prstGeom prst="rect">
            <a:avLst/>
          </a:prstGeom>
        </p:spPr>
        <p:txBody>
          <a:bodyPr anchor="ctr"/>
          <a:lstStyle>
            <a:lvl1pPr marL="0" indent="0" algn="ctr">
              <a:buNone/>
              <a:defRPr sz="1800" b="1">
                <a:solidFill>
                  <a:schemeClr val="bg1"/>
                </a:solidFill>
                <a:latin typeface="Arial" panose="020B0604020202020204" pitchFamily="34" charset="0"/>
                <a:cs typeface="Arial" panose="020B0604020202020204" pitchFamily="34" charset="0"/>
              </a:defRPr>
            </a:lvl1pPr>
          </a:lstStyle>
          <a:p>
            <a:pPr lvl="0"/>
            <a:r>
              <a:rPr lang="en-US" dirty="0"/>
              <a:t>2021</a:t>
            </a:r>
          </a:p>
        </p:txBody>
      </p:sp>
      <p:sp>
        <p:nvSpPr>
          <p:cNvPr id="57" name="Text Placeholder 12">
            <a:extLst>
              <a:ext uri="{FF2B5EF4-FFF2-40B4-BE49-F238E27FC236}">
                <a16:creationId xmlns:a16="http://schemas.microsoft.com/office/drawing/2014/main" id="{44F0F2FC-CB4E-8A1F-1EA2-817E0C0A1118}"/>
              </a:ext>
            </a:extLst>
          </p:cNvPr>
          <p:cNvSpPr>
            <a:spLocks noGrp="1"/>
          </p:cNvSpPr>
          <p:nvPr>
            <p:ph type="body" sz="quarter" idx="38" hasCustomPrompt="1"/>
          </p:nvPr>
        </p:nvSpPr>
        <p:spPr>
          <a:xfrm>
            <a:off x="3488997" y="1928778"/>
            <a:ext cx="2299327" cy="286623"/>
          </a:xfrm>
          <a:prstGeom prst="rect">
            <a:avLst/>
          </a:prstGeom>
        </p:spPr>
        <p:txBody>
          <a:bodyPr>
            <a:noAutofit/>
          </a:bodyPr>
          <a:lstStyle>
            <a:lvl1pPr marL="0" indent="0" algn="ctr">
              <a:buNone/>
              <a:defRPr sz="1600" b="1">
                <a:solidFill>
                  <a:schemeClr val="tx1"/>
                </a:solidFill>
                <a:latin typeface="Arial" panose="020B0604020202020204" pitchFamily="34" charset="0"/>
                <a:cs typeface="Arial" panose="020B0604020202020204" pitchFamily="34" charset="0"/>
              </a:defRPr>
            </a:lvl1pPr>
          </a:lstStyle>
          <a:p>
            <a:pPr lvl="0"/>
            <a:r>
              <a:rPr lang="en-US" dirty="0"/>
              <a:t>Heading</a:t>
            </a:r>
          </a:p>
        </p:txBody>
      </p:sp>
      <p:sp>
        <p:nvSpPr>
          <p:cNvPr id="58" name="Text Placeholder 12">
            <a:extLst>
              <a:ext uri="{FF2B5EF4-FFF2-40B4-BE49-F238E27FC236}">
                <a16:creationId xmlns:a16="http://schemas.microsoft.com/office/drawing/2014/main" id="{BF452E63-C498-A243-3FF1-31380F3D27B0}"/>
              </a:ext>
            </a:extLst>
          </p:cNvPr>
          <p:cNvSpPr>
            <a:spLocks noGrp="1"/>
          </p:cNvSpPr>
          <p:nvPr>
            <p:ph type="body" sz="quarter" idx="39"/>
          </p:nvPr>
        </p:nvSpPr>
        <p:spPr>
          <a:xfrm>
            <a:off x="817495" y="4796598"/>
            <a:ext cx="2299327" cy="1114784"/>
          </a:xfrm>
          <a:prstGeom prst="rect">
            <a:avLst/>
          </a:prstGeom>
        </p:spPr>
        <p:txBody>
          <a:bodyPr>
            <a:noAutofit/>
          </a:bodyPr>
          <a:lstStyle>
            <a:lvl1pPr marL="0" indent="0" algn="ctr">
              <a:buNone/>
              <a:defRPr sz="1200">
                <a:solidFill>
                  <a:srgbClr val="444444"/>
                </a:solidFill>
                <a:latin typeface="Arial" panose="020B0604020202020204" pitchFamily="34" charset="0"/>
                <a:cs typeface="Arial" panose="020B0604020202020204" pitchFamily="34" charset="0"/>
              </a:defRPr>
            </a:lvl1pPr>
          </a:lstStyle>
          <a:p>
            <a:pPr lvl="0"/>
            <a:endParaRPr lang="en-US" dirty="0"/>
          </a:p>
        </p:txBody>
      </p:sp>
      <p:sp>
        <p:nvSpPr>
          <p:cNvPr id="59" name="Text Placeholder 12">
            <a:extLst>
              <a:ext uri="{FF2B5EF4-FFF2-40B4-BE49-F238E27FC236}">
                <a16:creationId xmlns:a16="http://schemas.microsoft.com/office/drawing/2014/main" id="{377B2D18-4313-84C0-5872-9A3B823A740A}"/>
              </a:ext>
            </a:extLst>
          </p:cNvPr>
          <p:cNvSpPr>
            <a:spLocks noGrp="1"/>
          </p:cNvSpPr>
          <p:nvPr>
            <p:ph type="body" sz="quarter" idx="40" hasCustomPrompt="1"/>
          </p:nvPr>
        </p:nvSpPr>
        <p:spPr>
          <a:xfrm>
            <a:off x="817494" y="4422121"/>
            <a:ext cx="2299327" cy="286623"/>
          </a:xfrm>
          <a:prstGeom prst="rect">
            <a:avLst/>
          </a:prstGeom>
        </p:spPr>
        <p:txBody>
          <a:bodyPr>
            <a:noAutofit/>
          </a:bodyPr>
          <a:lstStyle>
            <a:lvl1pPr marL="0" indent="0" algn="ctr">
              <a:buNone/>
              <a:defRPr sz="1600" b="1">
                <a:solidFill>
                  <a:schemeClr val="tx1"/>
                </a:solidFill>
                <a:latin typeface="Arial" panose="020B0604020202020204" pitchFamily="34" charset="0"/>
                <a:cs typeface="Arial" panose="020B0604020202020204" pitchFamily="34" charset="0"/>
              </a:defRPr>
            </a:lvl1pPr>
          </a:lstStyle>
          <a:p>
            <a:pPr lvl="0"/>
            <a:r>
              <a:rPr lang="en-US" dirty="0"/>
              <a:t>Heading</a:t>
            </a:r>
          </a:p>
        </p:txBody>
      </p:sp>
      <p:sp>
        <p:nvSpPr>
          <p:cNvPr id="60" name="Text Placeholder 12">
            <a:extLst>
              <a:ext uri="{FF2B5EF4-FFF2-40B4-BE49-F238E27FC236}">
                <a16:creationId xmlns:a16="http://schemas.microsoft.com/office/drawing/2014/main" id="{15155308-7C6F-7C7B-462A-A5423994523D}"/>
              </a:ext>
            </a:extLst>
          </p:cNvPr>
          <p:cNvSpPr>
            <a:spLocks noGrp="1"/>
          </p:cNvSpPr>
          <p:nvPr>
            <p:ph type="body" sz="quarter" idx="41"/>
          </p:nvPr>
        </p:nvSpPr>
        <p:spPr>
          <a:xfrm>
            <a:off x="6130506" y="4880008"/>
            <a:ext cx="2299327" cy="1114784"/>
          </a:xfrm>
          <a:prstGeom prst="rect">
            <a:avLst/>
          </a:prstGeom>
        </p:spPr>
        <p:txBody>
          <a:bodyPr>
            <a:noAutofit/>
          </a:bodyPr>
          <a:lstStyle>
            <a:lvl1pPr marL="0" indent="0" algn="ctr">
              <a:buNone/>
              <a:defRPr sz="1200">
                <a:solidFill>
                  <a:srgbClr val="444444"/>
                </a:solidFill>
                <a:latin typeface="Arial" panose="020B0604020202020204" pitchFamily="34" charset="0"/>
                <a:cs typeface="Arial" panose="020B0604020202020204" pitchFamily="34" charset="0"/>
              </a:defRPr>
            </a:lvl1pPr>
          </a:lstStyle>
          <a:p>
            <a:pPr lvl="0"/>
            <a:endParaRPr lang="en-US" dirty="0"/>
          </a:p>
        </p:txBody>
      </p:sp>
      <p:sp>
        <p:nvSpPr>
          <p:cNvPr id="61" name="Text Placeholder 12">
            <a:extLst>
              <a:ext uri="{FF2B5EF4-FFF2-40B4-BE49-F238E27FC236}">
                <a16:creationId xmlns:a16="http://schemas.microsoft.com/office/drawing/2014/main" id="{D6D3CD21-ECEB-1E77-4ED6-22E0491C900B}"/>
              </a:ext>
            </a:extLst>
          </p:cNvPr>
          <p:cNvSpPr>
            <a:spLocks noGrp="1"/>
          </p:cNvSpPr>
          <p:nvPr>
            <p:ph type="body" sz="quarter" idx="42" hasCustomPrompt="1"/>
          </p:nvPr>
        </p:nvSpPr>
        <p:spPr>
          <a:xfrm>
            <a:off x="6130505" y="4505531"/>
            <a:ext cx="2299327" cy="286623"/>
          </a:xfrm>
          <a:prstGeom prst="rect">
            <a:avLst/>
          </a:prstGeom>
        </p:spPr>
        <p:txBody>
          <a:bodyPr>
            <a:noAutofit/>
          </a:bodyPr>
          <a:lstStyle>
            <a:lvl1pPr marL="0" indent="0" algn="ctr">
              <a:buNone/>
              <a:defRPr sz="1600" b="1">
                <a:solidFill>
                  <a:schemeClr val="tx1"/>
                </a:solidFill>
                <a:latin typeface="Arial" panose="020B0604020202020204" pitchFamily="34" charset="0"/>
                <a:cs typeface="Arial" panose="020B0604020202020204" pitchFamily="34" charset="0"/>
              </a:defRPr>
            </a:lvl1pPr>
          </a:lstStyle>
          <a:p>
            <a:pPr lvl="0"/>
            <a:r>
              <a:rPr lang="en-US" dirty="0"/>
              <a:t>Heading</a:t>
            </a:r>
          </a:p>
        </p:txBody>
      </p:sp>
      <p:sp>
        <p:nvSpPr>
          <p:cNvPr id="62" name="Text Placeholder 12">
            <a:extLst>
              <a:ext uri="{FF2B5EF4-FFF2-40B4-BE49-F238E27FC236}">
                <a16:creationId xmlns:a16="http://schemas.microsoft.com/office/drawing/2014/main" id="{0CC65CBA-F266-DE00-1739-E0587F016D5E}"/>
              </a:ext>
            </a:extLst>
          </p:cNvPr>
          <p:cNvSpPr>
            <a:spLocks noGrp="1"/>
          </p:cNvSpPr>
          <p:nvPr>
            <p:ph type="body" sz="quarter" idx="43"/>
          </p:nvPr>
        </p:nvSpPr>
        <p:spPr>
          <a:xfrm>
            <a:off x="8747322" y="2199519"/>
            <a:ext cx="2299327" cy="1114784"/>
          </a:xfrm>
          <a:prstGeom prst="rect">
            <a:avLst/>
          </a:prstGeom>
        </p:spPr>
        <p:txBody>
          <a:bodyPr>
            <a:noAutofit/>
          </a:bodyPr>
          <a:lstStyle>
            <a:lvl1pPr marL="0" indent="0" algn="ctr">
              <a:buNone/>
              <a:defRPr sz="1200">
                <a:solidFill>
                  <a:srgbClr val="444444"/>
                </a:solidFill>
                <a:latin typeface="Arial" panose="020B0604020202020204" pitchFamily="34" charset="0"/>
                <a:cs typeface="Arial" panose="020B0604020202020204" pitchFamily="34" charset="0"/>
              </a:defRPr>
            </a:lvl1pPr>
          </a:lstStyle>
          <a:p>
            <a:pPr lvl="0"/>
            <a:endParaRPr lang="en-US" dirty="0"/>
          </a:p>
        </p:txBody>
      </p:sp>
      <p:sp>
        <p:nvSpPr>
          <p:cNvPr id="63" name="Text Placeholder 12">
            <a:extLst>
              <a:ext uri="{FF2B5EF4-FFF2-40B4-BE49-F238E27FC236}">
                <a16:creationId xmlns:a16="http://schemas.microsoft.com/office/drawing/2014/main" id="{3AEE1BAE-5D8C-93E1-7F10-E7D507EA105E}"/>
              </a:ext>
            </a:extLst>
          </p:cNvPr>
          <p:cNvSpPr>
            <a:spLocks noGrp="1"/>
          </p:cNvSpPr>
          <p:nvPr>
            <p:ph type="body" sz="quarter" idx="44" hasCustomPrompt="1"/>
          </p:nvPr>
        </p:nvSpPr>
        <p:spPr>
          <a:xfrm>
            <a:off x="8747321" y="1825042"/>
            <a:ext cx="2299327" cy="286623"/>
          </a:xfrm>
          <a:prstGeom prst="rect">
            <a:avLst/>
          </a:prstGeom>
        </p:spPr>
        <p:txBody>
          <a:bodyPr>
            <a:noAutofit/>
          </a:bodyPr>
          <a:lstStyle>
            <a:lvl1pPr marL="0" indent="0" algn="ctr">
              <a:buNone/>
              <a:defRPr sz="1600" b="1">
                <a:solidFill>
                  <a:schemeClr val="tx1"/>
                </a:solidFill>
                <a:latin typeface="Arial" panose="020B0604020202020204" pitchFamily="34" charset="0"/>
                <a:cs typeface="Arial" panose="020B0604020202020204" pitchFamily="34" charset="0"/>
              </a:defRPr>
            </a:lvl1pPr>
          </a:lstStyle>
          <a:p>
            <a:pPr lvl="0"/>
            <a:r>
              <a:rPr lang="en-US" dirty="0"/>
              <a:t>Heading</a:t>
            </a:r>
          </a:p>
        </p:txBody>
      </p:sp>
      <p:cxnSp>
        <p:nvCxnSpPr>
          <p:cNvPr id="64" name="Straight Connector 63">
            <a:extLst>
              <a:ext uri="{FF2B5EF4-FFF2-40B4-BE49-F238E27FC236}">
                <a16:creationId xmlns:a16="http://schemas.microsoft.com/office/drawing/2014/main" id="{D28AD01E-9E54-7708-6270-5FF1533642AC}"/>
              </a:ext>
            </a:extLst>
          </p:cNvPr>
          <p:cNvCxnSpPr>
            <a:cxnSpLocks/>
            <a:stCxn id="50" idx="4"/>
            <a:endCxn id="55" idx="0"/>
          </p:cNvCxnSpPr>
          <p:nvPr userDrawn="1"/>
        </p:nvCxnSpPr>
        <p:spPr>
          <a:xfrm>
            <a:off x="1997095" y="3250348"/>
            <a:ext cx="740" cy="44190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F04A773-C5C1-C9D8-2701-EFCF3DF48B08}"/>
              </a:ext>
            </a:extLst>
          </p:cNvPr>
          <p:cNvCxnSpPr>
            <a:cxnSpLocks/>
            <a:stCxn id="53" idx="4"/>
            <a:endCxn id="70" idx="0"/>
          </p:cNvCxnSpPr>
          <p:nvPr userDrawn="1"/>
        </p:nvCxnSpPr>
        <p:spPr>
          <a:xfrm>
            <a:off x="7277489" y="3266185"/>
            <a:ext cx="740" cy="43486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FF03839-4BD0-70EB-E6D7-3316D93F35FF}"/>
              </a:ext>
            </a:extLst>
          </p:cNvPr>
          <p:cNvCxnSpPr>
            <a:cxnSpLocks/>
            <a:stCxn id="68" idx="2"/>
            <a:endCxn id="51" idx="0"/>
          </p:cNvCxnSpPr>
          <p:nvPr userDrawn="1"/>
        </p:nvCxnSpPr>
        <p:spPr>
          <a:xfrm flipH="1">
            <a:off x="4620932" y="4165877"/>
            <a:ext cx="2033" cy="41761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FA8449D-DA2C-72BF-4FFC-F14F26F12384}"/>
              </a:ext>
            </a:extLst>
          </p:cNvPr>
          <p:cNvCxnSpPr>
            <a:cxnSpLocks/>
            <a:stCxn id="72" idx="2"/>
            <a:endCxn id="54" idx="0"/>
          </p:cNvCxnSpPr>
          <p:nvPr userDrawn="1"/>
        </p:nvCxnSpPr>
        <p:spPr>
          <a:xfrm>
            <a:off x="9994810" y="4155243"/>
            <a:ext cx="0" cy="34580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8" name="Rectangle: Rounded Corners 67">
            <a:extLst>
              <a:ext uri="{FF2B5EF4-FFF2-40B4-BE49-F238E27FC236}">
                <a16:creationId xmlns:a16="http://schemas.microsoft.com/office/drawing/2014/main" id="{25459AD8-2DF2-9732-6B27-35AC47304DC1}"/>
              </a:ext>
            </a:extLst>
          </p:cNvPr>
          <p:cNvSpPr/>
          <p:nvPr userDrawn="1"/>
        </p:nvSpPr>
        <p:spPr>
          <a:xfrm>
            <a:off x="4188609" y="3692254"/>
            <a:ext cx="868711" cy="473623"/>
          </a:xfrm>
          <a:prstGeom prst="roundRect">
            <a:avLst>
              <a:gd name="adj" fmla="val 50000"/>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solidFill>
                <a:schemeClr val="bg1"/>
              </a:solidFill>
            </a:endParaRPr>
          </a:p>
        </p:txBody>
      </p:sp>
      <p:sp>
        <p:nvSpPr>
          <p:cNvPr id="69" name="Text Placeholder 12">
            <a:extLst>
              <a:ext uri="{FF2B5EF4-FFF2-40B4-BE49-F238E27FC236}">
                <a16:creationId xmlns:a16="http://schemas.microsoft.com/office/drawing/2014/main" id="{8E9223B1-42D9-B25C-65C9-DBFA114CB5BD}"/>
              </a:ext>
            </a:extLst>
          </p:cNvPr>
          <p:cNvSpPr>
            <a:spLocks noGrp="1"/>
          </p:cNvSpPr>
          <p:nvPr>
            <p:ph type="body" sz="quarter" idx="45" hasCustomPrompt="1"/>
          </p:nvPr>
        </p:nvSpPr>
        <p:spPr>
          <a:xfrm>
            <a:off x="4258935" y="3778006"/>
            <a:ext cx="726580" cy="344741"/>
          </a:xfrm>
          <a:prstGeom prst="rect">
            <a:avLst/>
          </a:prstGeom>
        </p:spPr>
        <p:txBody>
          <a:bodyPr anchor="ctr"/>
          <a:lstStyle>
            <a:lvl1pPr marL="0" indent="0" algn="ctr">
              <a:buNone/>
              <a:defRPr sz="1800" b="1">
                <a:solidFill>
                  <a:schemeClr val="bg1"/>
                </a:solidFill>
                <a:latin typeface="Arial" panose="020B0604020202020204" pitchFamily="34" charset="0"/>
                <a:cs typeface="Arial" panose="020B0604020202020204" pitchFamily="34" charset="0"/>
              </a:defRPr>
            </a:lvl1pPr>
          </a:lstStyle>
          <a:p>
            <a:pPr lvl="0"/>
            <a:r>
              <a:rPr lang="en-US" dirty="0"/>
              <a:t>2022</a:t>
            </a:r>
          </a:p>
        </p:txBody>
      </p:sp>
      <p:sp>
        <p:nvSpPr>
          <p:cNvPr id="70" name="Rectangle: Rounded Corners 69">
            <a:extLst>
              <a:ext uri="{FF2B5EF4-FFF2-40B4-BE49-F238E27FC236}">
                <a16:creationId xmlns:a16="http://schemas.microsoft.com/office/drawing/2014/main" id="{1DFC80CD-F45E-7645-A09C-76B86605375F}"/>
              </a:ext>
            </a:extLst>
          </p:cNvPr>
          <p:cNvSpPr/>
          <p:nvPr userDrawn="1"/>
        </p:nvSpPr>
        <p:spPr>
          <a:xfrm>
            <a:off x="6843873" y="3701047"/>
            <a:ext cx="868711" cy="473623"/>
          </a:xfrm>
          <a:prstGeom prst="roundRect">
            <a:avLst>
              <a:gd name="adj" fmla="val 50000"/>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solidFill>
                <a:srgbClr val="444444"/>
              </a:solidFill>
            </a:endParaRPr>
          </a:p>
        </p:txBody>
      </p:sp>
      <p:sp>
        <p:nvSpPr>
          <p:cNvPr id="71" name="Text Placeholder 12">
            <a:extLst>
              <a:ext uri="{FF2B5EF4-FFF2-40B4-BE49-F238E27FC236}">
                <a16:creationId xmlns:a16="http://schemas.microsoft.com/office/drawing/2014/main" id="{AD2AA7FA-4B69-48C7-484A-3E722031489F}"/>
              </a:ext>
            </a:extLst>
          </p:cNvPr>
          <p:cNvSpPr>
            <a:spLocks noGrp="1"/>
          </p:cNvSpPr>
          <p:nvPr>
            <p:ph type="body" sz="quarter" idx="46" hasCustomPrompt="1"/>
          </p:nvPr>
        </p:nvSpPr>
        <p:spPr>
          <a:xfrm>
            <a:off x="6914199" y="3786799"/>
            <a:ext cx="726580" cy="344741"/>
          </a:xfrm>
          <a:prstGeom prst="rect">
            <a:avLst/>
          </a:prstGeom>
        </p:spPr>
        <p:txBody>
          <a:bodyPr anchor="ctr"/>
          <a:lstStyle>
            <a:lvl1pPr marL="0" indent="0" algn="ctr">
              <a:buNone/>
              <a:defRPr sz="1800" b="1">
                <a:solidFill>
                  <a:schemeClr val="bg1"/>
                </a:solidFill>
                <a:latin typeface="Arial" panose="020B0604020202020204" pitchFamily="34" charset="0"/>
                <a:cs typeface="Arial" panose="020B0604020202020204" pitchFamily="34" charset="0"/>
              </a:defRPr>
            </a:lvl1pPr>
          </a:lstStyle>
          <a:p>
            <a:pPr lvl="0"/>
            <a:r>
              <a:rPr lang="en-US" dirty="0"/>
              <a:t>2023</a:t>
            </a:r>
          </a:p>
        </p:txBody>
      </p:sp>
      <p:sp>
        <p:nvSpPr>
          <p:cNvPr id="72" name="Rectangle: Rounded Corners 71">
            <a:extLst>
              <a:ext uri="{FF2B5EF4-FFF2-40B4-BE49-F238E27FC236}">
                <a16:creationId xmlns:a16="http://schemas.microsoft.com/office/drawing/2014/main" id="{27FC2FD0-46CE-87B3-79BC-93C4B1A3A64A}"/>
              </a:ext>
            </a:extLst>
          </p:cNvPr>
          <p:cNvSpPr/>
          <p:nvPr userDrawn="1"/>
        </p:nvSpPr>
        <p:spPr>
          <a:xfrm>
            <a:off x="9560454" y="3681620"/>
            <a:ext cx="868711" cy="473623"/>
          </a:xfrm>
          <a:prstGeom prst="roundRect">
            <a:avLst>
              <a:gd name="adj" fmla="val 50000"/>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solidFill>
                <a:srgbClr val="444444"/>
              </a:solidFill>
            </a:endParaRPr>
          </a:p>
        </p:txBody>
      </p:sp>
      <p:sp>
        <p:nvSpPr>
          <p:cNvPr id="73" name="Text Placeholder 12">
            <a:extLst>
              <a:ext uri="{FF2B5EF4-FFF2-40B4-BE49-F238E27FC236}">
                <a16:creationId xmlns:a16="http://schemas.microsoft.com/office/drawing/2014/main" id="{BD0D971D-36F5-6E3F-4F09-1F07C625C886}"/>
              </a:ext>
            </a:extLst>
          </p:cNvPr>
          <p:cNvSpPr>
            <a:spLocks noGrp="1"/>
          </p:cNvSpPr>
          <p:nvPr>
            <p:ph type="body" sz="quarter" idx="47" hasCustomPrompt="1"/>
          </p:nvPr>
        </p:nvSpPr>
        <p:spPr>
          <a:xfrm>
            <a:off x="9630780" y="3767372"/>
            <a:ext cx="726580" cy="344741"/>
          </a:xfrm>
          <a:prstGeom prst="rect">
            <a:avLst/>
          </a:prstGeom>
        </p:spPr>
        <p:txBody>
          <a:bodyPr anchor="ctr"/>
          <a:lstStyle>
            <a:lvl1pPr marL="0" indent="0" algn="ctr">
              <a:buNone/>
              <a:defRPr sz="1800" b="1">
                <a:solidFill>
                  <a:schemeClr val="bg1"/>
                </a:solidFill>
                <a:latin typeface="Arial" panose="020B0604020202020204" pitchFamily="34" charset="0"/>
                <a:cs typeface="Arial" panose="020B0604020202020204" pitchFamily="34" charset="0"/>
              </a:defRPr>
            </a:lvl1pPr>
          </a:lstStyle>
          <a:p>
            <a:pPr lvl="0"/>
            <a:r>
              <a:rPr lang="en-US" dirty="0"/>
              <a:t>2024</a:t>
            </a:r>
          </a:p>
        </p:txBody>
      </p:sp>
    </p:spTree>
    <p:extLst>
      <p:ext uri="{BB962C8B-B14F-4D97-AF65-F5344CB8AC3E}">
        <p14:creationId xmlns:p14="http://schemas.microsoft.com/office/powerpoint/2010/main" val="3840208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s page single 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063CFE-4309-D105-D6A2-C9F1A7FF759C}"/>
              </a:ext>
            </a:extLst>
          </p:cNvPr>
          <p:cNvSpPr>
            <a:spLocks noGrp="1" noRot="1" noMove="1" noResize="1" noEditPoints="1" noAdjustHandles="1" noChangeArrowheads="1" noChangeShapeType="1"/>
          </p:cNvSpPr>
          <p:nvPr userDrawn="1"/>
        </p:nvSpPr>
        <p:spPr>
          <a:xfrm>
            <a:off x="8198224" y="27"/>
            <a:ext cx="3993776" cy="4744096"/>
          </a:xfrm>
          <a:prstGeom prst="rect">
            <a:avLst/>
          </a:prstGeom>
          <a:solidFill>
            <a:srgbClr val="184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B1628FC-DE53-8AB3-177E-DF32ABAB9DDD}"/>
              </a:ext>
            </a:extLst>
          </p:cNvPr>
          <p:cNvSpPr/>
          <p:nvPr userDrawn="1"/>
        </p:nvSpPr>
        <p:spPr>
          <a:xfrm>
            <a:off x="8198224" y="4744122"/>
            <a:ext cx="3993776" cy="21138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D5CFAA7B-541B-4286-B50E-BD59C2815CC2}"/>
              </a:ext>
            </a:extLst>
          </p:cNvPr>
          <p:cNvSpPr>
            <a:spLocks noGrp="1"/>
          </p:cNvSpPr>
          <p:nvPr>
            <p:ph type="body" sz="quarter" idx="10" hasCustomPrompt="1"/>
          </p:nvPr>
        </p:nvSpPr>
        <p:spPr>
          <a:xfrm>
            <a:off x="1034468" y="889795"/>
            <a:ext cx="4441825" cy="600075"/>
          </a:xfrm>
          <a:prstGeom prst="rect">
            <a:avLst/>
          </a:prstGeom>
        </p:spPr>
        <p:txBody>
          <a:bodyPr/>
          <a:lstStyle>
            <a:lvl1pPr marL="0" indent="0">
              <a:buNone/>
              <a:defRPr sz="4000" b="1">
                <a:solidFill>
                  <a:srgbClr val="184778"/>
                </a:solidFill>
                <a:latin typeface="Arial" panose="020B0604020202020204" pitchFamily="34" charset="0"/>
                <a:cs typeface="Arial" panose="020B0604020202020204" pitchFamily="34" charset="0"/>
              </a:defRPr>
            </a:lvl1pPr>
          </a:lstStyle>
          <a:p>
            <a:pPr lvl="0"/>
            <a:r>
              <a:rPr lang="en-US" dirty="0"/>
              <a:t>Contents</a:t>
            </a:r>
          </a:p>
        </p:txBody>
      </p:sp>
      <p:sp>
        <p:nvSpPr>
          <p:cNvPr id="9" name="Text Placeholder 8">
            <a:extLst>
              <a:ext uri="{FF2B5EF4-FFF2-40B4-BE49-F238E27FC236}">
                <a16:creationId xmlns:a16="http://schemas.microsoft.com/office/drawing/2014/main" id="{91307A05-97F5-9B5E-206B-68FF791029E5}"/>
              </a:ext>
            </a:extLst>
          </p:cNvPr>
          <p:cNvSpPr>
            <a:spLocks noGrp="1"/>
          </p:cNvSpPr>
          <p:nvPr>
            <p:ph type="body" sz="quarter" idx="11" hasCustomPrompt="1"/>
          </p:nvPr>
        </p:nvSpPr>
        <p:spPr>
          <a:xfrm>
            <a:off x="1189376" y="1784772"/>
            <a:ext cx="4906624" cy="397712"/>
          </a:xfrm>
          <a:prstGeom prst="rect">
            <a:avLst/>
          </a:prstGeom>
        </p:spPr>
        <p:txBody>
          <a:bodyPr>
            <a:noAutofit/>
          </a:bodyPr>
          <a:lstStyle>
            <a:lvl1pPr marL="285750" marR="0" indent="-285750" algn="l" defTabSz="914400" rtl="0" eaLnBrk="1" fontAlgn="auto" latinLnBrk="0" hangingPunct="1">
              <a:lnSpc>
                <a:spcPct val="100000"/>
              </a:lnSpc>
              <a:spcBef>
                <a:spcPts val="1000"/>
              </a:spcBef>
              <a:spcAft>
                <a:spcPts val="0"/>
              </a:spcAft>
              <a:buClr>
                <a:schemeClr val="accent3"/>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Section heading one line click to edit		</a:t>
            </a:r>
          </a:p>
        </p:txBody>
      </p:sp>
      <p:pic>
        <p:nvPicPr>
          <p:cNvPr id="4" name="Picture 3" descr="Icon&#10;&#10;Description automatically generated">
            <a:extLst>
              <a:ext uri="{FF2B5EF4-FFF2-40B4-BE49-F238E27FC236}">
                <a16:creationId xmlns:a16="http://schemas.microsoft.com/office/drawing/2014/main" id="{41111C88-6CE1-16EE-8536-745D8565817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7750174" y="-1534099"/>
            <a:ext cx="4441825" cy="6278221"/>
          </a:xfrm>
          <a:prstGeom prst="rect">
            <a:avLst/>
          </a:prstGeom>
        </p:spPr>
      </p:pic>
      <p:sp>
        <p:nvSpPr>
          <p:cNvPr id="2" name="Text Placeholder 8">
            <a:extLst>
              <a:ext uri="{FF2B5EF4-FFF2-40B4-BE49-F238E27FC236}">
                <a16:creationId xmlns:a16="http://schemas.microsoft.com/office/drawing/2014/main" id="{76E58AF2-5B29-0E71-F250-E4D5FD2AABC1}"/>
              </a:ext>
            </a:extLst>
          </p:cNvPr>
          <p:cNvSpPr>
            <a:spLocks noGrp="1"/>
          </p:cNvSpPr>
          <p:nvPr>
            <p:ph type="body" sz="quarter" idx="12" hasCustomPrompt="1"/>
          </p:nvPr>
        </p:nvSpPr>
        <p:spPr>
          <a:xfrm>
            <a:off x="6400800" y="1784771"/>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1	</a:t>
            </a:r>
          </a:p>
        </p:txBody>
      </p:sp>
      <p:sp>
        <p:nvSpPr>
          <p:cNvPr id="8" name="Text Placeholder 8">
            <a:extLst>
              <a:ext uri="{FF2B5EF4-FFF2-40B4-BE49-F238E27FC236}">
                <a16:creationId xmlns:a16="http://schemas.microsoft.com/office/drawing/2014/main" id="{01E88371-DED4-32BF-FDBB-B312F41CAF9E}"/>
              </a:ext>
            </a:extLst>
          </p:cNvPr>
          <p:cNvSpPr>
            <a:spLocks noGrp="1"/>
          </p:cNvSpPr>
          <p:nvPr>
            <p:ph type="body" sz="quarter" idx="13" hasCustomPrompt="1"/>
          </p:nvPr>
        </p:nvSpPr>
        <p:spPr>
          <a:xfrm>
            <a:off x="1189376" y="2392726"/>
            <a:ext cx="4906624" cy="397712"/>
          </a:xfrm>
          <a:prstGeom prst="rect">
            <a:avLst/>
          </a:prstGeom>
        </p:spPr>
        <p:txBody>
          <a:bodyPr>
            <a:noAutofit/>
          </a:bodyPr>
          <a:lstStyle>
            <a:lvl1pPr marL="285750" marR="0" indent="-285750" algn="l" defTabSz="914400" rtl="0" eaLnBrk="1" fontAlgn="auto" latinLnBrk="0" hangingPunct="1">
              <a:lnSpc>
                <a:spcPct val="100000"/>
              </a:lnSpc>
              <a:spcBef>
                <a:spcPts val="1000"/>
              </a:spcBef>
              <a:spcAft>
                <a:spcPts val="0"/>
              </a:spcAft>
              <a:buClr>
                <a:schemeClr val="accent3"/>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Section heading one line click to edit		</a:t>
            </a:r>
          </a:p>
        </p:txBody>
      </p:sp>
      <p:sp>
        <p:nvSpPr>
          <p:cNvPr id="14" name="Text Placeholder 8">
            <a:extLst>
              <a:ext uri="{FF2B5EF4-FFF2-40B4-BE49-F238E27FC236}">
                <a16:creationId xmlns:a16="http://schemas.microsoft.com/office/drawing/2014/main" id="{A495C336-FBD8-BF49-43A8-F98E5AA506C0}"/>
              </a:ext>
            </a:extLst>
          </p:cNvPr>
          <p:cNvSpPr>
            <a:spLocks noGrp="1"/>
          </p:cNvSpPr>
          <p:nvPr>
            <p:ph type="body" sz="quarter" idx="14" hasCustomPrompt="1"/>
          </p:nvPr>
        </p:nvSpPr>
        <p:spPr>
          <a:xfrm>
            <a:off x="6400800" y="2392725"/>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2	</a:t>
            </a:r>
          </a:p>
        </p:txBody>
      </p:sp>
      <p:sp>
        <p:nvSpPr>
          <p:cNvPr id="15" name="Text Placeholder 8">
            <a:extLst>
              <a:ext uri="{FF2B5EF4-FFF2-40B4-BE49-F238E27FC236}">
                <a16:creationId xmlns:a16="http://schemas.microsoft.com/office/drawing/2014/main" id="{514C4C8A-CF0D-8C8B-1F5B-D889BAF830BF}"/>
              </a:ext>
            </a:extLst>
          </p:cNvPr>
          <p:cNvSpPr>
            <a:spLocks noGrp="1"/>
          </p:cNvSpPr>
          <p:nvPr>
            <p:ph type="body" sz="quarter" idx="15" hasCustomPrompt="1"/>
          </p:nvPr>
        </p:nvSpPr>
        <p:spPr>
          <a:xfrm>
            <a:off x="1189376" y="3000679"/>
            <a:ext cx="4906624" cy="397712"/>
          </a:xfrm>
          <a:prstGeom prst="rect">
            <a:avLst/>
          </a:prstGeom>
        </p:spPr>
        <p:txBody>
          <a:bodyPr>
            <a:noAutofit/>
          </a:bodyPr>
          <a:lstStyle>
            <a:lvl1pPr marL="285750" marR="0" indent="-285750" algn="l" defTabSz="914400" rtl="0" eaLnBrk="1" fontAlgn="auto" latinLnBrk="0" hangingPunct="1">
              <a:lnSpc>
                <a:spcPct val="100000"/>
              </a:lnSpc>
              <a:spcBef>
                <a:spcPts val="1000"/>
              </a:spcBef>
              <a:spcAft>
                <a:spcPts val="0"/>
              </a:spcAft>
              <a:buClr>
                <a:schemeClr val="accent3"/>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Section heading one line click to edit		</a:t>
            </a:r>
          </a:p>
        </p:txBody>
      </p:sp>
      <p:sp>
        <p:nvSpPr>
          <p:cNvPr id="20" name="Text Placeholder 8">
            <a:extLst>
              <a:ext uri="{FF2B5EF4-FFF2-40B4-BE49-F238E27FC236}">
                <a16:creationId xmlns:a16="http://schemas.microsoft.com/office/drawing/2014/main" id="{1B710C33-A4B8-07D6-B64F-34F054F7831E}"/>
              </a:ext>
            </a:extLst>
          </p:cNvPr>
          <p:cNvSpPr>
            <a:spLocks noGrp="1"/>
          </p:cNvSpPr>
          <p:nvPr>
            <p:ph type="body" sz="quarter" idx="16" hasCustomPrompt="1"/>
          </p:nvPr>
        </p:nvSpPr>
        <p:spPr>
          <a:xfrm>
            <a:off x="6400800" y="3000678"/>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3	</a:t>
            </a:r>
          </a:p>
        </p:txBody>
      </p:sp>
      <p:sp>
        <p:nvSpPr>
          <p:cNvPr id="21" name="Text Placeholder 8">
            <a:extLst>
              <a:ext uri="{FF2B5EF4-FFF2-40B4-BE49-F238E27FC236}">
                <a16:creationId xmlns:a16="http://schemas.microsoft.com/office/drawing/2014/main" id="{DBF74BFE-4AA5-0BD1-9ABF-7959FE629CE2}"/>
              </a:ext>
            </a:extLst>
          </p:cNvPr>
          <p:cNvSpPr>
            <a:spLocks noGrp="1"/>
          </p:cNvSpPr>
          <p:nvPr>
            <p:ph type="body" sz="quarter" idx="17" hasCustomPrompt="1"/>
          </p:nvPr>
        </p:nvSpPr>
        <p:spPr>
          <a:xfrm>
            <a:off x="1189376" y="3608631"/>
            <a:ext cx="4906624" cy="397712"/>
          </a:xfrm>
          <a:prstGeom prst="rect">
            <a:avLst/>
          </a:prstGeom>
        </p:spPr>
        <p:txBody>
          <a:bodyPr>
            <a:noAutofit/>
          </a:bodyPr>
          <a:lstStyle>
            <a:lvl1pPr marL="285750" marR="0" indent="-285750" algn="l" defTabSz="914400" rtl="0" eaLnBrk="1" fontAlgn="auto" latinLnBrk="0" hangingPunct="1">
              <a:lnSpc>
                <a:spcPct val="100000"/>
              </a:lnSpc>
              <a:spcBef>
                <a:spcPts val="1000"/>
              </a:spcBef>
              <a:spcAft>
                <a:spcPts val="0"/>
              </a:spcAft>
              <a:buClr>
                <a:schemeClr val="accent3"/>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Section heading one line click to edit		</a:t>
            </a:r>
          </a:p>
        </p:txBody>
      </p:sp>
      <p:sp>
        <p:nvSpPr>
          <p:cNvPr id="22" name="Text Placeholder 8">
            <a:extLst>
              <a:ext uri="{FF2B5EF4-FFF2-40B4-BE49-F238E27FC236}">
                <a16:creationId xmlns:a16="http://schemas.microsoft.com/office/drawing/2014/main" id="{E75DAAA6-0C04-5DB8-8538-50D87BABF7C4}"/>
              </a:ext>
            </a:extLst>
          </p:cNvPr>
          <p:cNvSpPr>
            <a:spLocks noGrp="1"/>
          </p:cNvSpPr>
          <p:nvPr>
            <p:ph type="body" sz="quarter" idx="18" hasCustomPrompt="1"/>
          </p:nvPr>
        </p:nvSpPr>
        <p:spPr>
          <a:xfrm>
            <a:off x="6400800" y="3608630"/>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4	</a:t>
            </a:r>
          </a:p>
        </p:txBody>
      </p:sp>
      <p:sp>
        <p:nvSpPr>
          <p:cNvPr id="23" name="Text Placeholder 8">
            <a:extLst>
              <a:ext uri="{FF2B5EF4-FFF2-40B4-BE49-F238E27FC236}">
                <a16:creationId xmlns:a16="http://schemas.microsoft.com/office/drawing/2014/main" id="{FE6FB1E2-B041-197B-21FA-A253BFA01219}"/>
              </a:ext>
            </a:extLst>
          </p:cNvPr>
          <p:cNvSpPr>
            <a:spLocks noGrp="1"/>
          </p:cNvSpPr>
          <p:nvPr>
            <p:ph type="body" sz="quarter" idx="19" hasCustomPrompt="1"/>
          </p:nvPr>
        </p:nvSpPr>
        <p:spPr>
          <a:xfrm>
            <a:off x="1189376" y="4216582"/>
            <a:ext cx="4906624" cy="397712"/>
          </a:xfrm>
          <a:prstGeom prst="rect">
            <a:avLst/>
          </a:prstGeom>
        </p:spPr>
        <p:txBody>
          <a:bodyPr>
            <a:noAutofit/>
          </a:bodyPr>
          <a:lstStyle>
            <a:lvl1pPr marL="285750" marR="0" indent="-285750" algn="l" defTabSz="914400" rtl="0" eaLnBrk="1" fontAlgn="auto" latinLnBrk="0" hangingPunct="1">
              <a:lnSpc>
                <a:spcPct val="100000"/>
              </a:lnSpc>
              <a:spcBef>
                <a:spcPts val="1000"/>
              </a:spcBef>
              <a:spcAft>
                <a:spcPts val="0"/>
              </a:spcAft>
              <a:buClr>
                <a:schemeClr val="accent3"/>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Section heading one line click to edit		</a:t>
            </a:r>
          </a:p>
        </p:txBody>
      </p:sp>
      <p:sp>
        <p:nvSpPr>
          <p:cNvPr id="24" name="Text Placeholder 8">
            <a:extLst>
              <a:ext uri="{FF2B5EF4-FFF2-40B4-BE49-F238E27FC236}">
                <a16:creationId xmlns:a16="http://schemas.microsoft.com/office/drawing/2014/main" id="{5A831CE4-4197-6A4B-303D-0DFF9C57B79F}"/>
              </a:ext>
            </a:extLst>
          </p:cNvPr>
          <p:cNvSpPr>
            <a:spLocks noGrp="1"/>
          </p:cNvSpPr>
          <p:nvPr>
            <p:ph type="body" sz="quarter" idx="20" hasCustomPrompt="1"/>
          </p:nvPr>
        </p:nvSpPr>
        <p:spPr>
          <a:xfrm>
            <a:off x="6400800" y="4216581"/>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5	</a:t>
            </a:r>
          </a:p>
        </p:txBody>
      </p:sp>
      <p:pic>
        <p:nvPicPr>
          <p:cNvPr id="5" name="Picture 4" descr="A close-up of a wallpaper&#10;&#10;AI-generated content may be incorrect.">
            <a:extLst>
              <a:ext uri="{FF2B5EF4-FFF2-40B4-BE49-F238E27FC236}">
                <a16:creationId xmlns:a16="http://schemas.microsoft.com/office/drawing/2014/main" id="{59498B6E-9EA5-E4DA-741C-6D998D96E26E}"/>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t="52952" r="50000"/>
          <a:stretch>
            <a:fillRect/>
          </a:stretch>
        </p:blipFill>
        <p:spPr>
          <a:xfrm>
            <a:off x="8198222" y="4744122"/>
            <a:ext cx="3993777" cy="2113878"/>
          </a:xfrm>
          <a:prstGeom prst="rect">
            <a:avLst/>
          </a:prstGeom>
        </p:spPr>
      </p:pic>
    </p:spTree>
    <p:extLst>
      <p:ext uri="{BB962C8B-B14F-4D97-AF65-F5344CB8AC3E}">
        <p14:creationId xmlns:p14="http://schemas.microsoft.com/office/powerpoint/2010/main" val="40816842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89B619-DB91-9D77-5014-0B6B31A95B25}"/>
              </a:ext>
            </a:extLst>
          </p:cNvPr>
          <p:cNvSpPr/>
          <p:nvPr userDrawn="1"/>
        </p:nvSpPr>
        <p:spPr>
          <a:xfrm>
            <a:off x="0" y="0"/>
            <a:ext cx="5829300" cy="6858000"/>
          </a:xfrm>
          <a:prstGeom prst="rect">
            <a:avLst/>
          </a:prstGeom>
          <a:solidFill>
            <a:srgbClr val="184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1069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 Single Line Head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2B338-3A8E-5A36-2F07-C3FDDD729F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1145" y="6147000"/>
            <a:ext cx="1608750" cy="540000"/>
          </a:xfrm>
          <a:prstGeom prst="rect">
            <a:avLst/>
          </a:prstGeom>
        </p:spPr>
      </p:pic>
      <p:sp>
        <p:nvSpPr>
          <p:cNvPr id="2" name="Rectangle 1">
            <a:extLst>
              <a:ext uri="{FF2B5EF4-FFF2-40B4-BE49-F238E27FC236}">
                <a16:creationId xmlns:a16="http://schemas.microsoft.com/office/drawing/2014/main" id="{C2084F1F-0C84-59C8-4351-E136D78ECE6A}"/>
              </a:ext>
            </a:extLst>
          </p:cNvPr>
          <p:cNvSpPr>
            <a:spLocks noGrp="1" noRot="1" noMove="1" noResize="1" noEditPoints="1" noAdjustHandles="1" noChangeArrowheads="1" noChangeShapeType="1"/>
          </p:cNvSpPr>
          <p:nvPr userDrawn="1"/>
        </p:nvSpPr>
        <p:spPr>
          <a:xfrm>
            <a:off x="0" y="5776856"/>
            <a:ext cx="12192000" cy="1081143"/>
          </a:xfrm>
          <a:prstGeom prst="rect">
            <a:avLst/>
          </a:prstGeom>
          <a:solidFill>
            <a:srgbClr val="F2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92D80D7-B1D8-99A0-B198-FB5BF435B2CB}"/>
              </a:ext>
            </a:extLst>
          </p:cNvPr>
          <p:cNvSpPr>
            <a:spLocks noGrp="1" noRot="1" noMove="1" noResize="1" noEditPoints="1" noAdjustHandles="1" noChangeArrowheads="1" noChangeShapeType="1"/>
          </p:cNvSpPr>
          <p:nvPr userDrawn="1"/>
        </p:nvSpPr>
        <p:spPr>
          <a:xfrm>
            <a:off x="0" y="0"/>
            <a:ext cx="12192000" cy="108114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F9D465B-50D7-F041-9744-C9FC749DC365}"/>
              </a:ext>
            </a:extLst>
          </p:cNvPr>
          <p:cNvSpPr>
            <a:spLocks noGrp="1"/>
          </p:cNvSpPr>
          <p:nvPr>
            <p:ph type="title"/>
          </p:nvPr>
        </p:nvSpPr>
        <p:spPr>
          <a:xfrm>
            <a:off x="500828" y="1"/>
            <a:ext cx="9290056" cy="1081142"/>
          </a:xfrm>
          <a:prstGeom prst="rect">
            <a:avLst/>
          </a:prstGeom>
        </p:spPr>
        <p:txBody>
          <a:bodyPr anchor="ctr"/>
          <a:lstStyle>
            <a:lvl1pPr>
              <a:defRPr sz="32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13" name="Text Placeholder 12">
            <a:extLst>
              <a:ext uri="{FF2B5EF4-FFF2-40B4-BE49-F238E27FC236}">
                <a16:creationId xmlns:a16="http://schemas.microsoft.com/office/drawing/2014/main" id="{A717CC7F-8DAA-002D-77C2-35E75F0561AE}"/>
              </a:ext>
            </a:extLst>
          </p:cNvPr>
          <p:cNvSpPr>
            <a:spLocks noGrp="1"/>
          </p:cNvSpPr>
          <p:nvPr>
            <p:ph type="body" sz="quarter" idx="10"/>
          </p:nvPr>
        </p:nvSpPr>
        <p:spPr>
          <a:xfrm>
            <a:off x="500828" y="1607097"/>
            <a:ext cx="5344758" cy="3690605"/>
          </a:xfrm>
          <a:prstGeom prst="rect">
            <a:avLst/>
          </a:prstGeom>
        </p:spPr>
        <p:txBody>
          <a:bodyPr>
            <a:normAutofit/>
          </a:bodyPr>
          <a:lstStyle>
            <a:lvl1pPr marL="0" indent="0">
              <a:buNone/>
              <a:defRPr sz="1600">
                <a:solidFill>
                  <a:srgbClr val="444444"/>
                </a:solidFill>
                <a:latin typeface="Arial" panose="020B0604020202020204" pitchFamily="34" charset="0"/>
                <a:cs typeface="Arial" panose="020B0604020202020204" pitchFamily="34" charset="0"/>
              </a:defRPr>
            </a:lvl1pPr>
          </a:lstStyle>
          <a:p>
            <a:pPr lvl="0"/>
            <a:endParaRPr lang="en-US" dirty="0"/>
          </a:p>
        </p:txBody>
      </p:sp>
      <p:sp>
        <p:nvSpPr>
          <p:cNvPr id="15" name="Picture Placeholder 14">
            <a:extLst>
              <a:ext uri="{FF2B5EF4-FFF2-40B4-BE49-F238E27FC236}">
                <a16:creationId xmlns:a16="http://schemas.microsoft.com/office/drawing/2014/main" id="{6107435D-A974-270C-846A-1BAD9FB95A1B}"/>
              </a:ext>
            </a:extLst>
          </p:cNvPr>
          <p:cNvSpPr>
            <a:spLocks noGrp="1"/>
          </p:cNvSpPr>
          <p:nvPr>
            <p:ph type="pic" sz="quarter" idx="11"/>
          </p:nvPr>
        </p:nvSpPr>
        <p:spPr>
          <a:xfrm>
            <a:off x="6346412" y="1607098"/>
            <a:ext cx="5344759" cy="3690604"/>
          </a:xfrm>
          <a:prstGeom prst="rect">
            <a:avLst/>
          </a:prstGeom>
        </p:spPr>
        <p:txBody>
          <a:bodyPr/>
          <a:lstStyle>
            <a:lvl1pPr marL="0" indent="0">
              <a:buNone/>
              <a:defRPr sz="1800">
                <a:solidFill>
                  <a:srgbClr val="444444"/>
                </a:solidFill>
                <a:latin typeface="Arial" panose="020B0604020202020204" pitchFamily="34" charset="0"/>
                <a:cs typeface="Arial" panose="020B0604020202020204" pitchFamily="34" charset="0"/>
              </a:defRPr>
            </a:lvl1pPr>
          </a:lstStyle>
          <a:p>
            <a:endParaRPr lang="en-US" dirty="0"/>
          </a:p>
        </p:txBody>
      </p:sp>
      <p:sp>
        <p:nvSpPr>
          <p:cNvPr id="6" name="Text Placeholder 16">
            <a:extLst>
              <a:ext uri="{FF2B5EF4-FFF2-40B4-BE49-F238E27FC236}">
                <a16:creationId xmlns:a16="http://schemas.microsoft.com/office/drawing/2014/main" id="{33323822-9C5F-D720-EF32-FDDADBEE9A35}"/>
              </a:ext>
            </a:extLst>
          </p:cNvPr>
          <p:cNvSpPr>
            <a:spLocks noGrp="1"/>
          </p:cNvSpPr>
          <p:nvPr>
            <p:ph type="body" sz="quarter" idx="12" hasCustomPrompt="1"/>
          </p:nvPr>
        </p:nvSpPr>
        <p:spPr>
          <a:xfrm>
            <a:off x="500829" y="5980827"/>
            <a:ext cx="9397551" cy="720000"/>
          </a:xfrm>
          <a:prstGeom prst="rect">
            <a:avLst/>
          </a:prstGeom>
        </p:spPr>
        <p:txBody>
          <a:bodyPr numCol="2" anchor="t"/>
          <a:lstStyle>
            <a:lvl1pPr marL="0" indent="0">
              <a:buNone/>
              <a:defRPr sz="800">
                <a:solidFill>
                  <a:schemeClr val="accent4">
                    <a:lumMod val="25000"/>
                  </a:schemeClr>
                </a:solidFill>
                <a:latin typeface="Arial" panose="020B0604020202020204" pitchFamily="34" charset="0"/>
                <a:cs typeface="Arial" panose="020B0604020202020204" pitchFamily="34" charset="0"/>
              </a:defRPr>
            </a:lvl1pPr>
          </a:lstStyle>
          <a:p>
            <a:pPr lvl="0"/>
            <a:r>
              <a:rPr lang="en-US"/>
              <a:t>References</a:t>
            </a:r>
          </a:p>
        </p:txBody>
      </p:sp>
    </p:spTree>
    <p:extLst>
      <p:ext uri="{BB962C8B-B14F-4D97-AF65-F5344CB8AC3E}">
        <p14:creationId xmlns:p14="http://schemas.microsoft.com/office/powerpoint/2010/main" val="33395990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 Single Line 50/50">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014E83-EAC3-6B40-E116-66901FFE26E0}"/>
              </a:ext>
            </a:extLst>
          </p:cNvPr>
          <p:cNvSpPr/>
          <p:nvPr userDrawn="1"/>
        </p:nvSpPr>
        <p:spPr>
          <a:xfrm>
            <a:off x="6096000" y="0"/>
            <a:ext cx="6096000" cy="6857999"/>
          </a:xfrm>
          <a:prstGeom prst="rect">
            <a:avLst/>
          </a:prstGeom>
          <a:solidFill>
            <a:srgbClr val="F2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3E2B338-3A8E-5A36-2F07-C3FDDD729F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1145" y="6147000"/>
            <a:ext cx="1608750" cy="540000"/>
          </a:xfrm>
          <a:prstGeom prst="rect">
            <a:avLst/>
          </a:prstGeom>
        </p:spPr>
      </p:pic>
      <p:sp>
        <p:nvSpPr>
          <p:cNvPr id="2" name="Rectangle 1">
            <a:extLst>
              <a:ext uri="{FF2B5EF4-FFF2-40B4-BE49-F238E27FC236}">
                <a16:creationId xmlns:a16="http://schemas.microsoft.com/office/drawing/2014/main" id="{C2084F1F-0C84-59C8-4351-E136D78ECE6A}"/>
              </a:ext>
            </a:extLst>
          </p:cNvPr>
          <p:cNvSpPr>
            <a:spLocks noGrp="1" noRot="1" noMove="1" noResize="1" noEditPoints="1" noAdjustHandles="1" noChangeArrowheads="1" noChangeShapeType="1"/>
          </p:cNvSpPr>
          <p:nvPr userDrawn="1"/>
        </p:nvSpPr>
        <p:spPr>
          <a:xfrm>
            <a:off x="0" y="5776856"/>
            <a:ext cx="12192000" cy="1081143"/>
          </a:xfrm>
          <a:prstGeom prst="rect">
            <a:avLst/>
          </a:prstGeom>
          <a:solidFill>
            <a:srgbClr val="F2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92D80D7-B1D8-99A0-B198-FB5BF435B2CB}"/>
              </a:ext>
            </a:extLst>
          </p:cNvPr>
          <p:cNvSpPr>
            <a:spLocks noGrp="1" noRot="1" noMove="1" noResize="1" noEditPoints="1" noAdjustHandles="1" noChangeArrowheads="1" noChangeShapeType="1"/>
          </p:cNvSpPr>
          <p:nvPr userDrawn="1"/>
        </p:nvSpPr>
        <p:spPr>
          <a:xfrm>
            <a:off x="0" y="0"/>
            <a:ext cx="12192000" cy="108114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F9D465B-50D7-F041-9744-C9FC749DC365}"/>
              </a:ext>
            </a:extLst>
          </p:cNvPr>
          <p:cNvSpPr>
            <a:spLocks noGrp="1"/>
          </p:cNvSpPr>
          <p:nvPr>
            <p:ph type="title"/>
          </p:nvPr>
        </p:nvSpPr>
        <p:spPr>
          <a:xfrm>
            <a:off x="500828" y="1"/>
            <a:ext cx="9290056" cy="1081142"/>
          </a:xfrm>
          <a:prstGeom prst="rect">
            <a:avLst/>
          </a:prstGeom>
        </p:spPr>
        <p:txBody>
          <a:bodyPr anchor="ctr"/>
          <a:lstStyle>
            <a:lvl1pPr>
              <a:defRPr sz="32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13" name="Text Placeholder 12">
            <a:extLst>
              <a:ext uri="{FF2B5EF4-FFF2-40B4-BE49-F238E27FC236}">
                <a16:creationId xmlns:a16="http://schemas.microsoft.com/office/drawing/2014/main" id="{A717CC7F-8DAA-002D-77C2-35E75F0561AE}"/>
              </a:ext>
            </a:extLst>
          </p:cNvPr>
          <p:cNvSpPr>
            <a:spLocks noGrp="1"/>
          </p:cNvSpPr>
          <p:nvPr>
            <p:ph type="body" sz="quarter" idx="10"/>
          </p:nvPr>
        </p:nvSpPr>
        <p:spPr>
          <a:xfrm>
            <a:off x="500828" y="1583697"/>
            <a:ext cx="5344758" cy="3690605"/>
          </a:xfrm>
          <a:prstGeom prst="rect">
            <a:avLst/>
          </a:prstGeom>
        </p:spPr>
        <p:txBody>
          <a:bodyPr>
            <a:normAutofit/>
          </a:bodyPr>
          <a:lstStyle>
            <a:lvl1pPr marL="0" indent="0">
              <a:buNone/>
              <a:defRPr sz="16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sp>
        <p:nvSpPr>
          <p:cNvPr id="15" name="Picture Placeholder 14">
            <a:extLst>
              <a:ext uri="{FF2B5EF4-FFF2-40B4-BE49-F238E27FC236}">
                <a16:creationId xmlns:a16="http://schemas.microsoft.com/office/drawing/2014/main" id="{6107435D-A974-270C-846A-1BAD9FB95A1B}"/>
              </a:ext>
            </a:extLst>
          </p:cNvPr>
          <p:cNvSpPr>
            <a:spLocks noGrp="1"/>
          </p:cNvSpPr>
          <p:nvPr>
            <p:ph type="pic" sz="quarter" idx="11"/>
          </p:nvPr>
        </p:nvSpPr>
        <p:spPr>
          <a:xfrm>
            <a:off x="6346412" y="1583698"/>
            <a:ext cx="5344759" cy="3690604"/>
          </a:xfrm>
          <a:prstGeom prst="rect">
            <a:avLst/>
          </a:prstGeom>
        </p:spPr>
        <p:txBody>
          <a:bodyPr/>
          <a:lstStyle>
            <a:lvl1pPr marL="0" indent="0">
              <a:buNone/>
              <a:defRPr sz="1800">
                <a:solidFill>
                  <a:schemeClr val="accent4">
                    <a:lumMod val="50000"/>
                  </a:schemeClr>
                </a:solidFill>
                <a:latin typeface="Arial" panose="020B0604020202020204" pitchFamily="34" charset="0"/>
                <a:cs typeface="Arial" panose="020B0604020202020204" pitchFamily="34" charset="0"/>
              </a:defRPr>
            </a:lvl1pPr>
          </a:lstStyle>
          <a:p>
            <a:endParaRPr lang="en-US" dirty="0"/>
          </a:p>
        </p:txBody>
      </p:sp>
      <p:sp>
        <p:nvSpPr>
          <p:cNvPr id="10" name="Text Placeholder 16">
            <a:extLst>
              <a:ext uri="{FF2B5EF4-FFF2-40B4-BE49-F238E27FC236}">
                <a16:creationId xmlns:a16="http://schemas.microsoft.com/office/drawing/2014/main" id="{123EA92D-7BE0-D34F-014C-EB274E223D69}"/>
              </a:ext>
            </a:extLst>
          </p:cNvPr>
          <p:cNvSpPr>
            <a:spLocks noGrp="1"/>
          </p:cNvSpPr>
          <p:nvPr>
            <p:ph type="body" sz="quarter" idx="12" hasCustomPrompt="1"/>
          </p:nvPr>
        </p:nvSpPr>
        <p:spPr>
          <a:xfrm>
            <a:off x="500829" y="5980827"/>
            <a:ext cx="9397551" cy="720000"/>
          </a:xfrm>
          <a:prstGeom prst="rect">
            <a:avLst/>
          </a:prstGeom>
        </p:spPr>
        <p:txBody>
          <a:bodyPr numCol="2" anchor="t"/>
          <a:lstStyle>
            <a:lvl1pPr marL="0" indent="0">
              <a:buNone/>
              <a:defRPr sz="800">
                <a:solidFill>
                  <a:schemeClr val="accent4">
                    <a:lumMod val="25000"/>
                  </a:schemeClr>
                </a:solidFill>
                <a:latin typeface="Arial" panose="020B0604020202020204" pitchFamily="34" charset="0"/>
                <a:cs typeface="Arial" panose="020B0604020202020204" pitchFamily="34" charset="0"/>
              </a:defRPr>
            </a:lvl1pPr>
          </a:lstStyle>
          <a:p>
            <a:pPr lvl="0"/>
            <a:r>
              <a:rPr lang="en-US"/>
              <a:t>References</a:t>
            </a:r>
          </a:p>
        </p:txBody>
      </p:sp>
    </p:spTree>
    <p:extLst>
      <p:ext uri="{BB962C8B-B14F-4D97-AF65-F5344CB8AC3E}">
        <p14:creationId xmlns:p14="http://schemas.microsoft.com/office/powerpoint/2010/main" val="30067311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 Double Line Head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2B338-3A8E-5A36-2F07-C3FDDD729F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1145" y="6147000"/>
            <a:ext cx="1608750" cy="540000"/>
          </a:xfrm>
          <a:prstGeom prst="rect">
            <a:avLst/>
          </a:prstGeom>
        </p:spPr>
      </p:pic>
      <p:sp>
        <p:nvSpPr>
          <p:cNvPr id="2" name="Rectangle 1">
            <a:extLst>
              <a:ext uri="{FF2B5EF4-FFF2-40B4-BE49-F238E27FC236}">
                <a16:creationId xmlns:a16="http://schemas.microsoft.com/office/drawing/2014/main" id="{C2084F1F-0C84-59C8-4351-E136D78ECE6A}"/>
              </a:ext>
            </a:extLst>
          </p:cNvPr>
          <p:cNvSpPr>
            <a:spLocks noGrp="1" noRot="1" noMove="1" noResize="1" noEditPoints="1" noAdjustHandles="1" noChangeArrowheads="1" noChangeShapeType="1"/>
          </p:cNvSpPr>
          <p:nvPr userDrawn="1"/>
        </p:nvSpPr>
        <p:spPr>
          <a:xfrm>
            <a:off x="0" y="5776856"/>
            <a:ext cx="12192000" cy="1081143"/>
          </a:xfrm>
          <a:prstGeom prst="rect">
            <a:avLst/>
          </a:prstGeom>
          <a:solidFill>
            <a:srgbClr val="F2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92D80D7-B1D8-99A0-B198-FB5BF435B2CB}"/>
              </a:ext>
            </a:extLst>
          </p:cNvPr>
          <p:cNvSpPr>
            <a:spLocks noGrp="1" noRot="1" noMove="1" noResize="1" noEditPoints="1" noAdjustHandles="1" noChangeArrowheads="1" noChangeShapeType="1"/>
          </p:cNvSpPr>
          <p:nvPr userDrawn="1"/>
        </p:nvSpPr>
        <p:spPr>
          <a:xfrm>
            <a:off x="0" y="-1"/>
            <a:ext cx="12192000" cy="14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F9D465B-50D7-F041-9744-C9FC749DC365}"/>
              </a:ext>
            </a:extLst>
          </p:cNvPr>
          <p:cNvSpPr>
            <a:spLocks noGrp="1"/>
          </p:cNvSpPr>
          <p:nvPr>
            <p:ph type="title"/>
          </p:nvPr>
        </p:nvSpPr>
        <p:spPr>
          <a:xfrm>
            <a:off x="500828" y="1"/>
            <a:ext cx="9290056" cy="1439998"/>
          </a:xfrm>
          <a:prstGeom prst="rect">
            <a:avLst/>
          </a:prstGeom>
        </p:spPr>
        <p:txBody>
          <a:bodyPr anchor="ctr"/>
          <a:lstStyle>
            <a:lvl1pPr>
              <a:defRPr sz="3200" b="1" i="0">
                <a:solidFill>
                  <a:schemeClr val="bg1"/>
                </a:solidFill>
                <a:latin typeface="Arial" panose="020B0604020202020204" pitchFamily="34" charset="0"/>
                <a:cs typeface="Arial" panose="020B0604020202020204" pitchFamily="34" charset="0"/>
              </a:defRPr>
            </a:lvl1pPr>
          </a:lstStyle>
          <a:p>
            <a:endParaRPr lang="en-US"/>
          </a:p>
        </p:txBody>
      </p:sp>
      <p:sp>
        <p:nvSpPr>
          <p:cNvPr id="13" name="Text Placeholder 12">
            <a:extLst>
              <a:ext uri="{FF2B5EF4-FFF2-40B4-BE49-F238E27FC236}">
                <a16:creationId xmlns:a16="http://schemas.microsoft.com/office/drawing/2014/main" id="{A717CC7F-8DAA-002D-77C2-35E75F0561AE}"/>
              </a:ext>
            </a:extLst>
          </p:cNvPr>
          <p:cNvSpPr>
            <a:spLocks noGrp="1"/>
          </p:cNvSpPr>
          <p:nvPr>
            <p:ph type="body" sz="quarter" idx="10"/>
          </p:nvPr>
        </p:nvSpPr>
        <p:spPr>
          <a:xfrm>
            <a:off x="500828" y="1942553"/>
            <a:ext cx="5344758" cy="3331749"/>
          </a:xfrm>
          <a:prstGeom prst="rect">
            <a:avLst/>
          </a:prstGeom>
        </p:spPr>
        <p:txBody>
          <a:bodyPr>
            <a:normAutofit/>
          </a:bodyPr>
          <a:lstStyle>
            <a:lvl1pPr marL="0" indent="0">
              <a:buNone/>
              <a:defRPr sz="16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a:p>
            <a:pPr lvl="0"/>
            <a:r>
              <a:rPr lang="en-US" dirty="0"/>
              <a:t>	</a:t>
            </a:r>
          </a:p>
        </p:txBody>
      </p:sp>
      <p:sp>
        <p:nvSpPr>
          <p:cNvPr id="15" name="Picture Placeholder 14">
            <a:extLst>
              <a:ext uri="{FF2B5EF4-FFF2-40B4-BE49-F238E27FC236}">
                <a16:creationId xmlns:a16="http://schemas.microsoft.com/office/drawing/2014/main" id="{6107435D-A974-270C-846A-1BAD9FB95A1B}"/>
              </a:ext>
            </a:extLst>
          </p:cNvPr>
          <p:cNvSpPr>
            <a:spLocks noGrp="1"/>
          </p:cNvSpPr>
          <p:nvPr>
            <p:ph type="pic" sz="quarter" idx="11"/>
          </p:nvPr>
        </p:nvSpPr>
        <p:spPr>
          <a:xfrm>
            <a:off x="6346412" y="1942552"/>
            <a:ext cx="5344759" cy="3331750"/>
          </a:xfrm>
          <a:prstGeom prst="rect">
            <a:avLst/>
          </a:prstGeom>
        </p:spPr>
        <p:txBody>
          <a:bodyPr/>
          <a:lstStyle>
            <a:lvl1pPr marL="0" indent="0">
              <a:buNone/>
              <a:defRPr sz="1800">
                <a:solidFill>
                  <a:schemeClr val="accent4">
                    <a:lumMod val="50000"/>
                  </a:schemeClr>
                </a:solidFill>
                <a:latin typeface="Arial" panose="020B0604020202020204" pitchFamily="34" charset="0"/>
                <a:cs typeface="Arial" panose="020B0604020202020204" pitchFamily="34" charset="0"/>
              </a:defRPr>
            </a:lvl1pPr>
          </a:lstStyle>
          <a:p>
            <a:endParaRPr lang="en-US" dirty="0"/>
          </a:p>
        </p:txBody>
      </p:sp>
      <p:sp>
        <p:nvSpPr>
          <p:cNvPr id="10" name="Text Placeholder 16">
            <a:extLst>
              <a:ext uri="{FF2B5EF4-FFF2-40B4-BE49-F238E27FC236}">
                <a16:creationId xmlns:a16="http://schemas.microsoft.com/office/drawing/2014/main" id="{B40D7630-C164-1723-FAD3-17E4F01B13DF}"/>
              </a:ext>
            </a:extLst>
          </p:cNvPr>
          <p:cNvSpPr>
            <a:spLocks noGrp="1"/>
          </p:cNvSpPr>
          <p:nvPr>
            <p:ph type="body" sz="quarter" idx="12" hasCustomPrompt="1"/>
          </p:nvPr>
        </p:nvSpPr>
        <p:spPr>
          <a:xfrm>
            <a:off x="500829" y="5980827"/>
            <a:ext cx="9397551" cy="720000"/>
          </a:xfrm>
          <a:prstGeom prst="rect">
            <a:avLst/>
          </a:prstGeom>
        </p:spPr>
        <p:txBody>
          <a:bodyPr numCol="2" anchor="t"/>
          <a:lstStyle>
            <a:lvl1pPr marL="0" indent="0">
              <a:buNone/>
              <a:defRPr sz="800">
                <a:solidFill>
                  <a:schemeClr val="accent4">
                    <a:lumMod val="25000"/>
                  </a:schemeClr>
                </a:solidFill>
                <a:latin typeface="Arial" panose="020B0604020202020204" pitchFamily="34" charset="0"/>
                <a:cs typeface="Arial" panose="020B0604020202020204" pitchFamily="34" charset="0"/>
              </a:defRPr>
            </a:lvl1pPr>
          </a:lstStyle>
          <a:p>
            <a:pPr lvl="0"/>
            <a:r>
              <a:rPr lang="en-US"/>
              <a:t>References</a:t>
            </a:r>
          </a:p>
        </p:txBody>
      </p:sp>
    </p:spTree>
    <p:extLst>
      <p:ext uri="{BB962C8B-B14F-4D97-AF65-F5344CB8AC3E}">
        <p14:creationId xmlns:p14="http://schemas.microsoft.com/office/powerpoint/2010/main" val="31351948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Double Line 50/5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59D9BD-9419-F05A-9EEF-22053B9BF1F3}"/>
              </a:ext>
            </a:extLst>
          </p:cNvPr>
          <p:cNvSpPr/>
          <p:nvPr userDrawn="1"/>
        </p:nvSpPr>
        <p:spPr>
          <a:xfrm>
            <a:off x="6096000" y="0"/>
            <a:ext cx="6096000" cy="6857999"/>
          </a:xfrm>
          <a:prstGeom prst="rect">
            <a:avLst/>
          </a:prstGeom>
          <a:solidFill>
            <a:srgbClr val="F2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3E2B338-3A8E-5A36-2F07-C3FDDD729F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1145" y="6147000"/>
            <a:ext cx="1608750" cy="540000"/>
          </a:xfrm>
          <a:prstGeom prst="rect">
            <a:avLst/>
          </a:prstGeom>
        </p:spPr>
      </p:pic>
      <p:sp>
        <p:nvSpPr>
          <p:cNvPr id="2" name="Rectangle 1">
            <a:extLst>
              <a:ext uri="{FF2B5EF4-FFF2-40B4-BE49-F238E27FC236}">
                <a16:creationId xmlns:a16="http://schemas.microsoft.com/office/drawing/2014/main" id="{C2084F1F-0C84-59C8-4351-E136D78ECE6A}"/>
              </a:ext>
            </a:extLst>
          </p:cNvPr>
          <p:cNvSpPr>
            <a:spLocks noGrp="1" noRot="1" noMove="1" noResize="1" noEditPoints="1" noAdjustHandles="1" noChangeArrowheads="1" noChangeShapeType="1"/>
          </p:cNvSpPr>
          <p:nvPr userDrawn="1"/>
        </p:nvSpPr>
        <p:spPr>
          <a:xfrm>
            <a:off x="0" y="5776856"/>
            <a:ext cx="12192000" cy="1081143"/>
          </a:xfrm>
          <a:prstGeom prst="rect">
            <a:avLst/>
          </a:prstGeom>
          <a:solidFill>
            <a:srgbClr val="F2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25000"/>
                </a:schemeClr>
              </a:solidFill>
            </a:endParaRPr>
          </a:p>
        </p:txBody>
      </p:sp>
      <p:sp>
        <p:nvSpPr>
          <p:cNvPr id="8" name="Rectangle 7">
            <a:extLst>
              <a:ext uri="{FF2B5EF4-FFF2-40B4-BE49-F238E27FC236}">
                <a16:creationId xmlns:a16="http://schemas.microsoft.com/office/drawing/2014/main" id="{792D80D7-B1D8-99A0-B198-FB5BF435B2CB}"/>
              </a:ext>
            </a:extLst>
          </p:cNvPr>
          <p:cNvSpPr>
            <a:spLocks noGrp="1" noRot="1" noMove="1" noResize="1" noEditPoints="1" noAdjustHandles="1" noChangeArrowheads="1" noChangeShapeType="1"/>
          </p:cNvSpPr>
          <p:nvPr userDrawn="1"/>
        </p:nvSpPr>
        <p:spPr>
          <a:xfrm>
            <a:off x="0" y="-1"/>
            <a:ext cx="12192000" cy="14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F9D465B-50D7-F041-9744-C9FC749DC365}"/>
              </a:ext>
            </a:extLst>
          </p:cNvPr>
          <p:cNvSpPr>
            <a:spLocks noGrp="1"/>
          </p:cNvSpPr>
          <p:nvPr>
            <p:ph type="title"/>
          </p:nvPr>
        </p:nvSpPr>
        <p:spPr>
          <a:xfrm>
            <a:off x="500828" y="1"/>
            <a:ext cx="9290056" cy="1439998"/>
          </a:xfrm>
          <a:prstGeom prst="rect">
            <a:avLst/>
          </a:prstGeom>
        </p:spPr>
        <p:txBody>
          <a:bodyPr anchor="ctr"/>
          <a:lstStyle>
            <a:lvl1pPr>
              <a:defRPr sz="3200" b="1" i="0">
                <a:solidFill>
                  <a:schemeClr val="bg1"/>
                </a:solidFill>
                <a:latin typeface="Arial" panose="020B0604020202020204" pitchFamily="34" charset="0"/>
                <a:cs typeface="Arial" panose="020B0604020202020204" pitchFamily="34" charset="0"/>
              </a:defRPr>
            </a:lvl1pPr>
          </a:lstStyle>
          <a:p>
            <a:endParaRPr lang="en-US"/>
          </a:p>
        </p:txBody>
      </p:sp>
      <p:sp>
        <p:nvSpPr>
          <p:cNvPr id="13" name="Text Placeholder 12">
            <a:extLst>
              <a:ext uri="{FF2B5EF4-FFF2-40B4-BE49-F238E27FC236}">
                <a16:creationId xmlns:a16="http://schemas.microsoft.com/office/drawing/2014/main" id="{A717CC7F-8DAA-002D-77C2-35E75F0561AE}"/>
              </a:ext>
            </a:extLst>
          </p:cNvPr>
          <p:cNvSpPr>
            <a:spLocks noGrp="1"/>
          </p:cNvSpPr>
          <p:nvPr>
            <p:ph type="body" sz="quarter" idx="10" hasCustomPrompt="1"/>
          </p:nvPr>
        </p:nvSpPr>
        <p:spPr>
          <a:xfrm>
            <a:off x="500828" y="1942553"/>
            <a:ext cx="5344758" cy="3331749"/>
          </a:xfrm>
          <a:prstGeom prst="rect">
            <a:avLst/>
          </a:prstGeom>
        </p:spPr>
        <p:txBody>
          <a:bodyPr>
            <a:normAutofit/>
          </a:bodyPr>
          <a:lstStyle>
            <a:lvl1pPr marL="285750" indent="-285750">
              <a:spcBef>
                <a:spcPts val="1800"/>
              </a:spcBef>
              <a:spcAft>
                <a:spcPts val="0"/>
              </a:spcAft>
              <a:buClr>
                <a:schemeClr val="tx2"/>
              </a:buClr>
              <a:buFont typeface="Arial" panose="020B0604020202020204" pitchFamily="34" charset="0"/>
              <a:buChar char="•"/>
              <a:defRPr sz="1600">
                <a:solidFill>
                  <a:srgbClr val="444444"/>
                </a:solidFill>
                <a:latin typeface="Arial" panose="020B0604020202020204" pitchFamily="34" charset="0"/>
                <a:cs typeface="Arial" panose="020B0604020202020204" pitchFamily="34" charset="0"/>
              </a:defRPr>
            </a:lvl1pPr>
            <a:lvl2pPr marL="457200" indent="0">
              <a:spcBef>
                <a:spcPts val="1800"/>
              </a:spcBef>
              <a:spcAft>
                <a:spcPts val="0"/>
              </a:spcAft>
              <a:buClr>
                <a:schemeClr val="tx2"/>
              </a:buClr>
              <a:buNone/>
              <a:defRPr sz="1600">
                <a:solidFill>
                  <a:srgbClr val="444444"/>
                </a:solidFill>
              </a:defRPr>
            </a:lvl2pPr>
            <a:lvl3pPr marL="914400" indent="0">
              <a:buClr>
                <a:schemeClr val="tx2"/>
              </a:buClr>
              <a:buNone/>
              <a:defRPr sz="1800">
                <a:solidFill>
                  <a:srgbClr val="444444"/>
                </a:solidFill>
              </a:defRPr>
            </a:lvl3pPr>
          </a:lstStyle>
          <a:p>
            <a:pPr lvl="0"/>
            <a:r>
              <a:rPr lang="en-US" dirty="0"/>
              <a:t>Level one</a:t>
            </a:r>
          </a:p>
          <a:p>
            <a:pPr lvl="1"/>
            <a:endParaRPr lang="en-US" dirty="0"/>
          </a:p>
        </p:txBody>
      </p:sp>
      <p:sp>
        <p:nvSpPr>
          <p:cNvPr id="15" name="Picture Placeholder 14">
            <a:extLst>
              <a:ext uri="{FF2B5EF4-FFF2-40B4-BE49-F238E27FC236}">
                <a16:creationId xmlns:a16="http://schemas.microsoft.com/office/drawing/2014/main" id="{6107435D-A974-270C-846A-1BAD9FB95A1B}"/>
              </a:ext>
            </a:extLst>
          </p:cNvPr>
          <p:cNvSpPr>
            <a:spLocks noGrp="1"/>
          </p:cNvSpPr>
          <p:nvPr>
            <p:ph type="pic" sz="quarter" idx="11"/>
          </p:nvPr>
        </p:nvSpPr>
        <p:spPr>
          <a:xfrm>
            <a:off x="6346412" y="1942552"/>
            <a:ext cx="5344759" cy="3331750"/>
          </a:xfrm>
          <a:prstGeom prst="rect">
            <a:avLst/>
          </a:prstGeom>
        </p:spPr>
        <p:txBody>
          <a:bodyPr/>
          <a:lstStyle>
            <a:lvl1pPr marL="0" indent="0">
              <a:buNone/>
              <a:defRPr sz="1800">
                <a:solidFill>
                  <a:schemeClr val="accent4">
                    <a:lumMod val="50000"/>
                  </a:schemeClr>
                </a:solidFill>
                <a:latin typeface="Arial" panose="020B0604020202020204" pitchFamily="34" charset="0"/>
                <a:cs typeface="Arial" panose="020B0604020202020204" pitchFamily="34" charset="0"/>
              </a:defRPr>
            </a:lvl1pPr>
          </a:lstStyle>
          <a:p>
            <a:endParaRPr lang="en-US" dirty="0"/>
          </a:p>
        </p:txBody>
      </p:sp>
      <p:sp>
        <p:nvSpPr>
          <p:cNvPr id="7" name="Text Placeholder 16">
            <a:extLst>
              <a:ext uri="{FF2B5EF4-FFF2-40B4-BE49-F238E27FC236}">
                <a16:creationId xmlns:a16="http://schemas.microsoft.com/office/drawing/2014/main" id="{FD088703-A435-31B1-CAE4-891C75A71458}"/>
              </a:ext>
            </a:extLst>
          </p:cNvPr>
          <p:cNvSpPr>
            <a:spLocks noGrp="1"/>
          </p:cNvSpPr>
          <p:nvPr>
            <p:ph type="body" sz="quarter" idx="12" hasCustomPrompt="1"/>
          </p:nvPr>
        </p:nvSpPr>
        <p:spPr>
          <a:xfrm>
            <a:off x="500829" y="5980827"/>
            <a:ext cx="9397551" cy="720000"/>
          </a:xfrm>
          <a:prstGeom prst="rect">
            <a:avLst/>
          </a:prstGeom>
        </p:spPr>
        <p:txBody>
          <a:bodyPr numCol="2" anchor="t"/>
          <a:lstStyle>
            <a:lvl1pPr marL="0" indent="0">
              <a:buNone/>
              <a:defRPr sz="800">
                <a:solidFill>
                  <a:schemeClr val="accent4">
                    <a:lumMod val="25000"/>
                  </a:schemeClr>
                </a:solidFill>
                <a:latin typeface="Arial" panose="020B0604020202020204" pitchFamily="34" charset="0"/>
                <a:cs typeface="Arial" panose="020B0604020202020204" pitchFamily="34" charset="0"/>
              </a:defRPr>
            </a:lvl1pPr>
          </a:lstStyle>
          <a:p>
            <a:pPr lvl="0"/>
            <a:r>
              <a:rPr lang="en-US"/>
              <a:t>References</a:t>
            </a:r>
          </a:p>
        </p:txBody>
      </p:sp>
    </p:spTree>
    <p:extLst>
      <p:ext uri="{BB962C8B-B14F-4D97-AF65-F5344CB8AC3E}">
        <p14:creationId xmlns:p14="http://schemas.microsoft.com/office/powerpoint/2010/main" val="4144195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 Slide - Double Line 50/5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59D9BD-9419-F05A-9EEF-22053B9BF1F3}"/>
              </a:ext>
            </a:extLst>
          </p:cNvPr>
          <p:cNvSpPr/>
          <p:nvPr userDrawn="1"/>
        </p:nvSpPr>
        <p:spPr>
          <a:xfrm>
            <a:off x="6096000" y="0"/>
            <a:ext cx="6096000" cy="6857999"/>
          </a:xfrm>
          <a:prstGeom prst="rect">
            <a:avLst/>
          </a:prstGeom>
          <a:solidFill>
            <a:srgbClr val="F2E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92D80D7-B1D8-99A0-B198-FB5BF435B2CB}"/>
              </a:ext>
            </a:extLst>
          </p:cNvPr>
          <p:cNvSpPr>
            <a:spLocks noGrp="1" noRot="1" noMove="1" noResize="1" noEditPoints="1" noAdjustHandles="1" noChangeArrowheads="1" noChangeShapeType="1"/>
          </p:cNvSpPr>
          <p:nvPr userDrawn="1"/>
        </p:nvSpPr>
        <p:spPr>
          <a:xfrm>
            <a:off x="0" y="-1"/>
            <a:ext cx="12192000" cy="14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F9D465B-50D7-F041-9744-C9FC749DC365}"/>
              </a:ext>
            </a:extLst>
          </p:cNvPr>
          <p:cNvSpPr>
            <a:spLocks noGrp="1"/>
          </p:cNvSpPr>
          <p:nvPr>
            <p:ph type="title"/>
          </p:nvPr>
        </p:nvSpPr>
        <p:spPr>
          <a:xfrm>
            <a:off x="500828" y="1"/>
            <a:ext cx="9290056" cy="1439998"/>
          </a:xfrm>
          <a:prstGeom prst="rect">
            <a:avLst/>
          </a:prstGeom>
        </p:spPr>
        <p:txBody>
          <a:bodyPr anchor="ctr"/>
          <a:lstStyle>
            <a:lvl1pPr>
              <a:defRPr sz="3200" b="1" i="0">
                <a:solidFill>
                  <a:schemeClr val="bg1"/>
                </a:solidFill>
                <a:latin typeface="Arial" panose="020B0604020202020204" pitchFamily="34" charset="0"/>
                <a:cs typeface="Arial" panose="020B0604020202020204" pitchFamily="34" charset="0"/>
              </a:defRPr>
            </a:lvl1pPr>
          </a:lstStyle>
          <a:p>
            <a:endParaRPr lang="en-US"/>
          </a:p>
        </p:txBody>
      </p:sp>
      <p:sp>
        <p:nvSpPr>
          <p:cNvPr id="13" name="Text Placeholder 12">
            <a:extLst>
              <a:ext uri="{FF2B5EF4-FFF2-40B4-BE49-F238E27FC236}">
                <a16:creationId xmlns:a16="http://schemas.microsoft.com/office/drawing/2014/main" id="{A717CC7F-8DAA-002D-77C2-35E75F0561AE}"/>
              </a:ext>
            </a:extLst>
          </p:cNvPr>
          <p:cNvSpPr>
            <a:spLocks noGrp="1"/>
          </p:cNvSpPr>
          <p:nvPr>
            <p:ph type="body" sz="quarter" idx="10" hasCustomPrompt="1"/>
          </p:nvPr>
        </p:nvSpPr>
        <p:spPr>
          <a:xfrm>
            <a:off x="500828" y="1942553"/>
            <a:ext cx="5344758" cy="3331749"/>
          </a:xfrm>
          <a:prstGeom prst="rect">
            <a:avLst/>
          </a:prstGeom>
        </p:spPr>
        <p:txBody>
          <a:bodyPr>
            <a:normAutofit/>
          </a:bodyPr>
          <a:lstStyle>
            <a:lvl1pPr marL="285750" indent="-285750">
              <a:spcBef>
                <a:spcPts val="1800"/>
              </a:spcBef>
              <a:spcAft>
                <a:spcPts val="0"/>
              </a:spcAft>
              <a:buClr>
                <a:schemeClr val="tx2"/>
              </a:buClr>
              <a:buFont typeface="Arial" panose="020B0604020202020204" pitchFamily="34" charset="0"/>
              <a:buChar char="•"/>
              <a:defRPr sz="1600">
                <a:solidFill>
                  <a:srgbClr val="444444"/>
                </a:solidFill>
                <a:latin typeface="Arial" panose="020B0604020202020204" pitchFamily="34" charset="0"/>
                <a:cs typeface="Arial" panose="020B0604020202020204" pitchFamily="34" charset="0"/>
              </a:defRPr>
            </a:lvl1pPr>
            <a:lvl2pPr marL="457200" indent="0">
              <a:spcBef>
                <a:spcPts val="1800"/>
              </a:spcBef>
              <a:spcAft>
                <a:spcPts val="0"/>
              </a:spcAft>
              <a:buClr>
                <a:schemeClr val="tx2"/>
              </a:buClr>
              <a:buNone/>
              <a:defRPr sz="1600">
                <a:solidFill>
                  <a:srgbClr val="444444"/>
                </a:solidFill>
              </a:defRPr>
            </a:lvl2pPr>
            <a:lvl3pPr marL="914400" indent="0">
              <a:buClr>
                <a:schemeClr val="tx2"/>
              </a:buClr>
              <a:buNone/>
              <a:defRPr sz="1800">
                <a:solidFill>
                  <a:srgbClr val="444444"/>
                </a:solidFill>
              </a:defRPr>
            </a:lvl3pPr>
          </a:lstStyle>
          <a:p>
            <a:pPr lvl="0"/>
            <a:r>
              <a:rPr lang="en-US" dirty="0"/>
              <a:t>Level one</a:t>
            </a:r>
          </a:p>
          <a:p>
            <a:pPr lvl="1"/>
            <a:endParaRPr lang="en-US" dirty="0"/>
          </a:p>
        </p:txBody>
      </p:sp>
      <p:sp>
        <p:nvSpPr>
          <p:cNvPr id="15" name="Picture Placeholder 14">
            <a:extLst>
              <a:ext uri="{FF2B5EF4-FFF2-40B4-BE49-F238E27FC236}">
                <a16:creationId xmlns:a16="http://schemas.microsoft.com/office/drawing/2014/main" id="{6107435D-A974-270C-846A-1BAD9FB95A1B}"/>
              </a:ext>
            </a:extLst>
          </p:cNvPr>
          <p:cNvSpPr>
            <a:spLocks noGrp="1"/>
          </p:cNvSpPr>
          <p:nvPr>
            <p:ph type="pic" sz="quarter" idx="11"/>
          </p:nvPr>
        </p:nvSpPr>
        <p:spPr>
          <a:xfrm>
            <a:off x="6346412" y="1942552"/>
            <a:ext cx="5344759" cy="3331750"/>
          </a:xfrm>
          <a:prstGeom prst="rect">
            <a:avLst/>
          </a:prstGeom>
        </p:spPr>
        <p:txBody>
          <a:bodyPr/>
          <a:lstStyle>
            <a:lvl1pPr marL="0" indent="0">
              <a:buNone/>
              <a:defRPr sz="1800">
                <a:solidFill>
                  <a:schemeClr val="accent4">
                    <a:lumMod val="50000"/>
                  </a:schemeClr>
                </a:solidFill>
                <a:latin typeface="Arial" panose="020B0604020202020204" pitchFamily="34" charset="0"/>
                <a:cs typeface="Arial" panose="020B0604020202020204" pitchFamily="34" charset="0"/>
              </a:defRPr>
            </a:lvl1pPr>
          </a:lstStyle>
          <a:p>
            <a:endParaRPr lang="en-US" dirty="0"/>
          </a:p>
        </p:txBody>
      </p:sp>
      <p:sp>
        <p:nvSpPr>
          <p:cNvPr id="7" name="Text Placeholder 16">
            <a:extLst>
              <a:ext uri="{FF2B5EF4-FFF2-40B4-BE49-F238E27FC236}">
                <a16:creationId xmlns:a16="http://schemas.microsoft.com/office/drawing/2014/main" id="{FD088703-A435-31B1-CAE4-891C75A71458}"/>
              </a:ext>
            </a:extLst>
          </p:cNvPr>
          <p:cNvSpPr>
            <a:spLocks noGrp="1"/>
          </p:cNvSpPr>
          <p:nvPr>
            <p:ph type="body" sz="quarter" idx="12" hasCustomPrompt="1"/>
          </p:nvPr>
        </p:nvSpPr>
        <p:spPr>
          <a:xfrm>
            <a:off x="500829" y="5980827"/>
            <a:ext cx="9397551" cy="720000"/>
          </a:xfrm>
          <a:prstGeom prst="rect">
            <a:avLst/>
          </a:prstGeom>
        </p:spPr>
        <p:txBody>
          <a:bodyPr numCol="2" anchor="t"/>
          <a:lstStyle>
            <a:lvl1pPr marL="0" indent="0">
              <a:buNone/>
              <a:defRPr sz="800">
                <a:solidFill>
                  <a:schemeClr val="accent4">
                    <a:lumMod val="25000"/>
                  </a:schemeClr>
                </a:solidFill>
                <a:latin typeface="Arial" panose="020B0604020202020204" pitchFamily="34" charset="0"/>
                <a:cs typeface="Arial" panose="020B0604020202020204" pitchFamily="34" charset="0"/>
              </a:defRPr>
            </a:lvl1pPr>
          </a:lstStyle>
          <a:p>
            <a:pPr lvl="0"/>
            <a:r>
              <a:rPr lang="en-US"/>
              <a:t>References</a:t>
            </a:r>
          </a:p>
        </p:txBody>
      </p:sp>
    </p:spTree>
    <p:extLst>
      <p:ext uri="{BB962C8B-B14F-4D97-AF65-F5344CB8AC3E}">
        <p14:creationId xmlns:p14="http://schemas.microsoft.com/office/powerpoint/2010/main" val="18492971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ouble Line Head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2B338-3A8E-5A36-2F07-C3FDDD729F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1145" y="6147000"/>
            <a:ext cx="1608750" cy="540000"/>
          </a:xfrm>
          <a:prstGeom prst="rect">
            <a:avLst/>
          </a:prstGeom>
        </p:spPr>
      </p:pic>
      <p:sp>
        <p:nvSpPr>
          <p:cNvPr id="8" name="Rectangle 7">
            <a:extLst>
              <a:ext uri="{FF2B5EF4-FFF2-40B4-BE49-F238E27FC236}">
                <a16:creationId xmlns:a16="http://schemas.microsoft.com/office/drawing/2014/main" id="{792D80D7-B1D8-99A0-B198-FB5BF435B2CB}"/>
              </a:ext>
            </a:extLst>
          </p:cNvPr>
          <p:cNvSpPr/>
          <p:nvPr userDrawn="1"/>
        </p:nvSpPr>
        <p:spPr>
          <a:xfrm>
            <a:off x="0" y="-1"/>
            <a:ext cx="12192000" cy="14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AF9D465B-50D7-F041-9744-C9FC749DC365}"/>
              </a:ext>
            </a:extLst>
          </p:cNvPr>
          <p:cNvSpPr>
            <a:spLocks noGrp="1"/>
          </p:cNvSpPr>
          <p:nvPr>
            <p:ph type="title"/>
          </p:nvPr>
        </p:nvSpPr>
        <p:spPr>
          <a:xfrm>
            <a:off x="500828" y="1"/>
            <a:ext cx="9290056" cy="1439998"/>
          </a:xfrm>
          <a:prstGeom prst="rect">
            <a:avLst/>
          </a:prstGeom>
        </p:spPr>
        <p:txBody>
          <a:bodyPr anchor="ctr"/>
          <a:lstStyle>
            <a:lvl1pPr>
              <a:defRPr sz="3200" b="1" i="0">
                <a:solidFill>
                  <a:schemeClr val="bg1"/>
                </a:solidFill>
                <a:latin typeface="Arial" panose="020B0604020202020204" pitchFamily="34" charset="0"/>
                <a:cs typeface="Arial" panose="020B0604020202020204" pitchFamily="34" charset="0"/>
              </a:defRPr>
            </a:lvl1pPr>
          </a:lstStyle>
          <a:p>
            <a:endParaRPr lang="en-US"/>
          </a:p>
        </p:txBody>
      </p:sp>
      <p:sp>
        <p:nvSpPr>
          <p:cNvPr id="5" name="Text Placeholder 12">
            <a:extLst>
              <a:ext uri="{FF2B5EF4-FFF2-40B4-BE49-F238E27FC236}">
                <a16:creationId xmlns:a16="http://schemas.microsoft.com/office/drawing/2014/main" id="{3076A5D4-B19C-262A-F322-18CD64ADAA87}"/>
              </a:ext>
            </a:extLst>
          </p:cNvPr>
          <p:cNvSpPr>
            <a:spLocks noGrp="1"/>
          </p:cNvSpPr>
          <p:nvPr>
            <p:ph type="body" sz="quarter" idx="10"/>
          </p:nvPr>
        </p:nvSpPr>
        <p:spPr>
          <a:xfrm>
            <a:off x="500827" y="1942554"/>
            <a:ext cx="11249067" cy="3725002"/>
          </a:xfrm>
          <a:prstGeom prst="rect">
            <a:avLst/>
          </a:prstGeom>
        </p:spPr>
        <p:txBody>
          <a:bodyPr>
            <a:normAutofit/>
          </a:bodyPr>
          <a:lstStyle>
            <a:lvl1pPr marL="0" indent="0">
              <a:buNone/>
              <a:defRPr sz="1600">
                <a:solidFill>
                  <a:srgbClr val="444444"/>
                </a:solidFill>
                <a:latin typeface="Arial" panose="020B0604020202020204" pitchFamily="34" charset="0"/>
                <a:cs typeface="Arial" panose="020B0604020202020204" pitchFamily="34" charset="0"/>
              </a:defRPr>
            </a:lvl1pPr>
            <a:lvl2pPr>
              <a:defRPr sz="1600"/>
            </a:lvl2pPr>
          </a:lstStyle>
          <a:p>
            <a:pPr lvl="1"/>
            <a:endParaRPr lang="en-US" dirty="0"/>
          </a:p>
        </p:txBody>
      </p:sp>
      <p:sp>
        <p:nvSpPr>
          <p:cNvPr id="3" name="Text Placeholder 16">
            <a:extLst>
              <a:ext uri="{FF2B5EF4-FFF2-40B4-BE49-F238E27FC236}">
                <a16:creationId xmlns:a16="http://schemas.microsoft.com/office/drawing/2014/main" id="{A984FAEC-4AC1-C5BA-CC7B-752E46E0D6F2}"/>
              </a:ext>
            </a:extLst>
          </p:cNvPr>
          <p:cNvSpPr>
            <a:spLocks noGrp="1"/>
          </p:cNvSpPr>
          <p:nvPr>
            <p:ph type="body" sz="quarter" idx="12" hasCustomPrompt="1"/>
          </p:nvPr>
        </p:nvSpPr>
        <p:spPr>
          <a:xfrm>
            <a:off x="500829" y="5980827"/>
            <a:ext cx="9397551" cy="720000"/>
          </a:xfrm>
          <a:prstGeom prst="rect">
            <a:avLst/>
          </a:prstGeom>
        </p:spPr>
        <p:txBody>
          <a:bodyPr numCol="2" anchor="t"/>
          <a:lstStyle>
            <a:lvl1pPr marL="0" indent="0">
              <a:buNone/>
              <a:defRPr sz="800">
                <a:solidFill>
                  <a:schemeClr val="accent4">
                    <a:lumMod val="25000"/>
                  </a:schemeClr>
                </a:solidFill>
                <a:latin typeface="Arial" panose="020B0604020202020204" pitchFamily="34" charset="0"/>
                <a:cs typeface="Arial" panose="020B0604020202020204" pitchFamily="34" charset="0"/>
              </a:defRPr>
            </a:lvl1pPr>
          </a:lstStyle>
          <a:p>
            <a:pPr lvl="0"/>
            <a:r>
              <a:rPr lang="en-US"/>
              <a:t>References</a:t>
            </a:r>
          </a:p>
        </p:txBody>
      </p:sp>
    </p:spTree>
    <p:extLst>
      <p:ext uri="{BB962C8B-B14F-4D97-AF65-F5344CB8AC3E}">
        <p14:creationId xmlns:p14="http://schemas.microsoft.com/office/powerpoint/2010/main" val="23904130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459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olid Colour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240E05-64A6-366C-EF2B-ECDD93BBDE08}"/>
              </a:ext>
            </a:extLst>
          </p:cNvPr>
          <p:cNvSpPr/>
          <p:nvPr userDrawn="1"/>
        </p:nvSpPr>
        <p:spPr>
          <a:xfrm>
            <a:off x="0" y="0"/>
            <a:ext cx="12192000" cy="6858000"/>
          </a:xfrm>
          <a:prstGeom prst="rect">
            <a:avLst/>
          </a:prstGeom>
          <a:solidFill>
            <a:schemeClr val="accent2"/>
          </a:solidFill>
          <a:ln>
            <a:solidFill>
              <a:srgbClr val="184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3588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olid Colour Slide - Text Box no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240E05-64A6-366C-EF2B-ECDD93BBDE08}"/>
              </a:ext>
            </a:extLst>
          </p:cNvPr>
          <p:cNvSpPr/>
          <p:nvPr userDrawn="1"/>
        </p:nvSpPr>
        <p:spPr>
          <a:xfrm>
            <a:off x="0" y="0"/>
            <a:ext cx="12192000" cy="6858000"/>
          </a:xfrm>
          <a:prstGeom prst="rect">
            <a:avLst/>
          </a:prstGeom>
          <a:solidFill>
            <a:schemeClr val="accent2"/>
          </a:solidFill>
          <a:ln>
            <a:solidFill>
              <a:srgbClr val="184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1">
            <a:extLst>
              <a:ext uri="{FF2B5EF4-FFF2-40B4-BE49-F238E27FC236}">
                <a16:creationId xmlns:a16="http://schemas.microsoft.com/office/drawing/2014/main" id="{B9AF8B0B-A57C-D801-3BD1-3626E36F75EC}"/>
              </a:ext>
            </a:extLst>
          </p:cNvPr>
          <p:cNvSpPr>
            <a:spLocks noGrp="1"/>
          </p:cNvSpPr>
          <p:nvPr>
            <p:ph type="body" sz="quarter" idx="14" hasCustomPrompt="1"/>
          </p:nvPr>
        </p:nvSpPr>
        <p:spPr>
          <a:xfrm>
            <a:off x="1984075" y="2734574"/>
            <a:ext cx="8229600" cy="2734573"/>
          </a:xfrm>
          <a:prstGeom prst="rect">
            <a:avLst/>
          </a:prstGeom>
        </p:spPr>
        <p:txBody>
          <a:bodyPr anchor="t"/>
          <a:lstStyle>
            <a:lvl1pPr marL="0" indent="0" algn="ctr">
              <a:buNone/>
              <a:defRPr sz="3200" b="0" i="0">
                <a:solidFill>
                  <a:schemeClr val="bg1"/>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a:t>Click to edit text for quote or statement</a:t>
            </a:r>
            <a:endParaRPr lang="en-US"/>
          </a:p>
        </p:txBody>
      </p:sp>
      <p:sp>
        <p:nvSpPr>
          <p:cNvPr id="4" name="Text Placeholder 16">
            <a:extLst>
              <a:ext uri="{FF2B5EF4-FFF2-40B4-BE49-F238E27FC236}">
                <a16:creationId xmlns:a16="http://schemas.microsoft.com/office/drawing/2014/main" id="{F19AB4C0-7143-3CE3-9931-613ADE48D5B0}"/>
              </a:ext>
            </a:extLst>
          </p:cNvPr>
          <p:cNvSpPr>
            <a:spLocks noGrp="1"/>
          </p:cNvSpPr>
          <p:nvPr>
            <p:ph type="body" sz="quarter" idx="12" hasCustomPrompt="1"/>
          </p:nvPr>
        </p:nvSpPr>
        <p:spPr>
          <a:xfrm>
            <a:off x="500828" y="5957427"/>
            <a:ext cx="10221806" cy="720000"/>
          </a:xfrm>
          <a:prstGeom prst="rect">
            <a:avLst/>
          </a:prstGeom>
        </p:spPr>
        <p:txBody>
          <a:bodyPr numCol="2" anchor="t"/>
          <a:lstStyle>
            <a:lvl1pPr marL="0" indent="0">
              <a:buNone/>
              <a:defRPr sz="800">
                <a:solidFill>
                  <a:schemeClr val="bg1"/>
                </a:solidFill>
                <a:latin typeface="Arial" panose="020B0604020202020204" pitchFamily="34" charset="0"/>
                <a:cs typeface="Arial" panose="020B0604020202020204" pitchFamily="34" charset="0"/>
              </a:defRPr>
            </a:lvl1pPr>
          </a:lstStyle>
          <a:p>
            <a:pPr lvl="0"/>
            <a:r>
              <a:rPr lang="en-US"/>
              <a:t>References</a:t>
            </a:r>
          </a:p>
        </p:txBody>
      </p:sp>
    </p:spTree>
    <p:extLst>
      <p:ext uri="{BB962C8B-B14F-4D97-AF65-F5344CB8AC3E}">
        <p14:creationId xmlns:p14="http://schemas.microsoft.com/office/powerpoint/2010/main" val="576280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s page double li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063CFE-4309-D105-D6A2-C9F1A7FF759C}"/>
              </a:ext>
            </a:extLst>
          </p:cNvPr>
          <p:cNvSpPr>
            <a:spLocks noGrp="1" noRot="1" noMove="1" noResize="1" noEditPoints="1" noAdjustHandles="1" noChangeArrowheads="1" noChangeShapeType="1"/>
          </p:cNvSpPr>
          <p:nvPr userDrawn="1"/>
        </p:nvSpPr>
        <p:spPr>
          <a:xfrm>
            <a:off x="8198224" y="26"/>
            <a:ext cx="3993776" cy="4744096"/>
          </a:xfrm>
          <a:prstGeom prst="rect">
            <a:avLst/>
          </a:prstGeom>
          <a:solidFill>
            <a:srgbClr val="184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D5CFAA7B-541B-4286-B50E-BD59C2815CC2}"/>
              </a:ext>
            </a:extLst>
          </p:cNvPr>
          <p:cNvSpPr>
            <a:spLocks noGrp="1"/>
          </p:cNvSpPr>
          <p:nvPr>
            <p:ph type="body" sz="quarter" idx="10" hasCustomPrompt="1"/>
          </p:nvPr>
        </p:nvSpPr>
        <p:spPr>
          <a:xfrm>
            <a:off x="1034468" y="889795"/>
            <a:ext cx="4441825" cy="600075"/>
          </a:xfrm>
          <a:prstGeom prst="rect">
            <a:avLst/>
          </a:prstGeom>
        </p:spPr>
        <p:txBody>
          <a:bodyPr/>
          <a:lstStyle>
            <a:lvl1pPr marL="0" indent="0">
              <a:buNone/>
              <a:defRPr sz="4000" b="1">
                <a:solidFill>
                  <a:srgbClr val="184778"/>
                </a:solidFill>
                <a:latin typeface="Arial" panose="020B0604020202020204" pitchFamily="34" charset="0"/>
                <a:cs typeface="Arial" panose="020B0604020202020204" pitchFamily="34" charset="0"/>
              </a:defRPr>
            </a:lvl1pPr>
          </a:lstStyle>
          <a:p>
            <a:pPr lvl="0"/>
            <a:r>
              <a:rPr lang="en-US" dirty="0"/>
              <a:t>Contents</a:t>
            </a:r>
          </a:p>
        </p:txBody>
      </p:sp>
      <p:sp>
        <p:nvSpPr>
          <p:cNvPr id="9" name="Text Placeholder 8">
            <a:extLst>
              <a:ext uri="{FF2B5EF4-FFF2-40B4-BE49-F238E27FC236}">
                <a16:creationId xmlns:a16="http://schemas.microsoft.com/office/drawing/2014/main" id="{91307A05-97F5-9B5E-206B-68FF791029E5}"/>
              </a:ext>
            </a:extLst>
          </p:cNvPr>
          <p:cNvSpPr>
            <a:spLocks noGrp="1"/>
          </p:cNvSpPr>
          <p:nvPr>
            <p:ph type="body" sz="quarter" idx="11" hasCustomPrompt="1"/>
          </p:nvPr>
        </p:nvSpPr>
        <p:spPr>
          <a:xfrm>
            <a:off x="1189376" y="1784771"/>
            <a:ext cx="4906624" cy="600075"/>
          </a:xfrm>
          <a:prstGeom prst="rect">
            <a:avLst/>
          </a:prstGeom>
        </p:spPr>
        <p:txBody>
          <a:bodyPr>
            <a:noAutofit/>
          </a:bodyPr>
          <a:lstStyle>
            <a:lvl1pPr marL="285750" marR="0" indent="-285750" algn="l" defTabSz="914400" rtl="0" eaLnBrk="1" fontAlgn="auto" latinLnBrk="0" hangingPunct="1">
              <a:lnSpc>
                <a:spcPct val="100000"/>
              </a:lnSpc>
              <a:spcBef>
                <a:spcPts val="1000"/>
              </a:spcBef>
              <a:spcAft>
                <a:spcPts val="0"/>
              </a:spcAft>
              <a:buClr>
                <a:schemeClr val="accent3"/>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Section heading that runs over two lines click to edit 		</a:t>
            </a:r>
          </a:p>
        </p:txBody>
      </p:sp>
      <p:pic>
        <p:nvPicPr>
          <p:cNvPr id="4" name="Picture 3" descr="Icon&#10;&#10;Description automatically generated">
            <a:extLst>
              <a:ext uri="{FF2B5EF4-FFF2-40B4-BE49-F238E27FC236}">
                <a16:creationId xmlns:a16="http://schemas.microsoft.com/office/drawing/2014/main" id="{41111C88-6CE1-16EE-8536-745D8565817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7750175" y="-1534099"/>
            <a:ext cx="4441825" cy="6278221"/>
          </a:xfrm>
          <a:prstGeom prst="rect">
            <a:avLst/>
          </a:prstGeom>
        </p:spPr>
      </p:pic>
      <p:sp>
        <p:nvSpPr>
          <p:cNvPr id="2" name="Text Placeholder 8">
            <a:extLst>
              <a:ext uri="{FF2B5EF4-FFF2-40B4-BE49-F238E27FC236}">
                <a16:creationId xmlns:a16="http://schemas.microsoft.com/office/drawing/2014/main" id="{76E58AF2-5B29-0E71-F250-E4D5FD2AABC1}"/>
              </a:ext>
            </a:extLst>
          </p:cNvPr>
          <p:cNvSpPr>
            <a:spLocks noGrp="1"/>
          </p:cNvSpPr>
          <p:nvPr>
            <p:ph type="body" sz="quarter" idx="12" hasCustomPrompt="1"/>
          </p:nvPr>
        </p:nvSpPr>
        <p:spPr>
          <a:xfrm>
            <a:off x="6400800" y="1784771"/>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1	</a:t>
            </a:r>
          </a:p>
        </p:txBody>
      </p:sp>
      <p:sp>
        <p:nvSpPr>
          <p:cNvPr id="10" name="Text Placeholder 8">
            <a:extLst>
              <a:ext uri="{FF2B5EF4-FFF2-40B4-BE49-F238E27FC236}">
                <a16:creationId xmlns:a16="http://schemas.microsoft.com/office/drawing/2014/main" id="{67EA46AC-65D5-54D7-B814-367709DD7C2F}"/>
              </a:ext>
            </a:extLst>
          </p:cNvPr>
          <p:cNvSpPr>
            <a:spLocks noGrp="1"/>
          </p:cNvSpPr>
          <p:nvPr>
            <p:ph type="body" sz="quarter" idx="14" hasCustomPrompt="1"/>
          </p:nvPr>
        </p:nvSpPr>
        <p:spPr>
          <a:xfrm>
            <a:off x="1189376" y="2685589"/>
            <a:ext cx="4906624" cy="600075"/>
          </a:xfrm>
          <a:prstGeom prst="rect">
            <a:avLst/>
          </a:prstGeom>
        </p:spPr>
        <p:txBody>
          <a:bodyPr>
            <a:noAutofit/>
          </a:bodyPr>
          <a:lstStyle>
            <a:lvl1pPr marL="285750" marR="0" indent="-285750" algn="l" defTabSz="914400" rtl="0" eaLnBrk="1" fontAlgn="auto" latinLnBrk="0" hangingPunct="1">
              <a:lnSpc>
                <a:spcPct val="100000"/>
              </a:lnSpc>
              <a:spcBef>
                <a:spcPts val="1000"/>
              </a:spcBef>
              <a:spcAft>
                <a:spcPts val="0"/>
              </a:spcAft>
              <a:buClr>
                <a:schemeClr val="accent3"/>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Section heading that runs over two lines click to edit		</a:t>
            </a:r>
          </a:p>
        </p:txBody>
      </p:sp>
      <p:sp>
        <p:nvSpPr>
          <p:cNvPr id="11" name="Text Placeholder 8">
            <a:extLst>
              <a:ext uri="{FF2B5EF4-FFF2-40B4-BE49-F238E27FC236}">
                <a16:creationId xmlns:a16="http://schemas.microsoft.com/office/drawing/2014/main" id="{354CCF29-D0A6-3B1B-605C-46E8E6EE5C89}"/>
              </a:ext>
            </a:extLst>
          </p:cNvPr>
          <p:cNvSpPr>
            <a:spLocks noGrp="1"/>
          </p:cNvSpPr>
          <p:nvPr>
            <p:ph type="body" sz="quarter" idx="15" hasCustomPrompt="1"/>
          </p:nvPr>
        </p:nvSpPr>
        <p:spPr>
          <a:xfrm>
            <a:off x="6400800" y="2685589"/>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2	</a:t>
            </a:r>
          </a:p>
        </p:txBody>
      </p:sp>
      <p:sp>
        <p:nvSpPr>
          <p:cNvPr id="12" name="Text Placeholder 8">
            <a:extLst>
              <a:ext uri="{FF2B5EF4-FFF2-40B4-BE49-F238E27FC236}">
                <a16:creationId xmlns:a16="http://schemas.microsoft.com/office/drawing/2014/main" id="{787D7C8B-6530-07C4-0919-C4F784688CD5}"/>
              </a:ext>
            </a:extLst>
          </p:cNvPr>
          <p:cNvSpPr>
            <a:spLocks noGrp="1"/>
          </p:cNvSpPr>
          <p:nvPr>
            <p:ph type="body" sz="quarter" idx="16" hasCustomPrompt="1"/>
          </p:nvPr>
        </p:nvSpPr>
        <p:spPr>
          <a:xfrm>
            <a:off x="1189376" y="3543266"/>
            <a:ext cx="4906624" cy="600075"/>
          </a:xfrm>
          <a:prstGeom prst="rect">
            <a:avLst/>
          </a:prstGeom>
        </p:spPr>
        <p:txBody>
          <a:bodyPr>
            <a:noAutofit/>
          </a:bodyPr>
          <a:lstStyle>
            <a:lvl1pPr marL="285750" marR="0" indent="-285750" algn="l" defTabSz="914400" rtl="0" eaLnBrk="1" fontAlgn="auto" latinLnBrk="0" hangingPunct="1">
              <a:lnSpc>
                <a:spcPct val="100000"/>
              </a:lnSpc>
              <a:spcBef>
                <a:spcPts val="1000"/>
              </a:spcBef>
              <a:spcAft>
                <a:spcPts val="0"/>
              </a:spcAft>
              <a:buClr>
                <a:schemeClr val="accent3"/>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Section heading that runs over two lines click to edit		</a:t>
            </a:r>
          </a:p>
        </p:txBody>
      </p:sp>
      <p:sp>
        <p:nvSpPr>
          <p:cNvPr id="13" name="Text Placeholder 8">
            <a:extLst>
              <a:ext uri="{FF2B5EF4-FFF2-40B4-BE49-F238E27FC236}">
                <a16:creationId xmlns:a16="http://schemas.microsoft.com/office/drawing/2014/main" id="{D22F10A5-5941-DBCD-0F7C-E17534753488}"/>
              </a:ext>
            </a:extLst>
          </p:cNvPr>
          <p:cNvSpPr>
            <a:spLocks noGrp="1"/>
          </p:cNvSpPr>
          <p:nvPr>
            <p:ph type="body" sz="quarter" idx="17" hasCustomPrompt="1"/>
          </p:nvPr>
        </p:nvSpPr>
        <p:spPr>
          <a:xfrm>
            <a:off x="6400799" y="3543266"/>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3	</a:t>
            </a:r>
          </a:p>
        </p:txBody>
      </p:sp>
      <p:sp>
        <p:nvSpPr>
          <p:cNvPr id="16" name="Text Placeholder 8">
            <a:extLst>
              <a:ext uri="{FF2B5EF4-FFF2-40B4-BE49-F238E27FC236}">
                <a16:creationId xmlns:a16="http://schemas.microsoft.com/office/drawing/2014/main" id="{3401CD8B-14FF-9D4F-10FA-B72690B4732A}"/>
              </a:ext>
            </a:extLst>
          </p:cNvPr>
          <p:cNvSpPr>
            <a:spLocks noGrp="1"/>
          </p:cNvSpPr>
          <p:nvPr>
            <p:ph type="body" sz="quarter" idx="20" hasCustomPrompt="1"/>
          </p:nvPr>
        </p:nvSpPr>
        <p:spPr>
          <a:xfrm>
            <a:off x="1189376" y="4442555"/>
            <a:ext cx="4906624" cy="600075"/>
          </a:xfrm>
          <a:prstGeom prst="rect">
            <a:avLst/>
          </a:prstGeom>
        </p:spPr>
        <p:txBody>
          <a:bodyPr>
            <a:noAutofit/>
          </a:bodyPr>
          <a:lstStyle>
            <a:lvl1pPr marL="285750" marR="0" indent="-285750" algn="l" defTabSz="914400" rtl="0" eaLnBrk="1" fontAlgn="auto" latinLnBrk="0" hangingPunct="1">
              <a:lnSpc>
                <a:spcPct val="100000"/>
              </a:lnSpc>
              <a:spcBef>
                <a:spcPts val="1000"/>
              </a:spcBef>
              <a:spcAft>
                <a:spcPts val="0"/>
              </a:spcAft>
              <a:buClr>
                <a:schemeClr val="accent3"/>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Section heading that runs over two lines click to edit		</a:t>
            </a:r>
          </a:p>
        </p:txBody>
      </p:sp>
      <p:sp>
        <p:nvSpPr>
          <p:cNvPr id="17" name="Text Placeholder 8">
            <a:extLst>
              <a:ext uri="{FF2B5EF4-FFF2-40B4-BE49-F238E27FC236}">
                <a16:creationId xmlns:a16="http://schemas.microsoft.com/office/drawing/2014/main" id="{8D7A908A-2785-3596-C9FF-C6000F6159CA}"/>
              </a:ext>
            </a:extLst>
          </p:cNvPr>
          <p:cNvSpPr>
            <a:spLocks noGrp="1"/>
          </p:cNvSpPr>
          <p:nvPr>
            <p:ph type="body" sz="quarter" idx="21" hasCustomPrompt="1"/>
          </p:nvPr>
        </p:nvSpPr>
        <p:spPr>
          <a:xfrm>
            <a:off x="6400800" y="4442555"/>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4	</a:t>
            </a:r>
          </a:p>
        </p:txBody>
      </p:sp>
      <p:sp>
        <p:nvSpPr>
          <p:cNvPr id="18" name="Text Placeholder 8">
            <a:extLst>
              <a:ext uri="{FF2B5EF4-FFF2-40B4-BE49-F238E27FC236}">
                <a16:creationId xmlns:a16="http://schemas.microsoft.com/office/drawing/2014/main" id="{7170F5AF-1667-9A5E-9AA1-304528F4EAD9}"/>
              </a:ext>
            </a:extLst>
          </p:cNvPr>
          <p:cNvSpPr>
            <a:spLocks noGrp="1"/>
          </p:cNvSpPr>
          <p:nvPr>
            <p:ph type="body" sz="quarter" idx="22" hasCustomPrompt="1"/>
          </p:nvPr>
        </p:nvSpPr>
        <p:spPr>
          <a:xfrm>
            <a:off x="1189375" y="5341844"/>
            <a:ext cx="4906624" cy="600075"/>
          </a:xfrm>
          <a:prstGeom prst="rect">
            <a:avLst/>
          </a:prstGeom>
        </p:spPr>
        <p:txBody>
          <a:bodyPr>
            <a:noAutofit/>
          </a:bodyPr>
          <a:lstStyle>
            <a:lvl1pPr marL="285750" marR="0" indent="-285750" algn="l" defTabSz="914400" rtl="0" eaLnBrk="1" fontAlgn="auto" latinLnBrk="0" hangingPunct="1">
              <a:lnSpc>
                <a:spcPct val="100000"/>
              </a:lnSpc>
              <a:spcBef>
                <a:spcPts val="1000"/>
              </a:spcBef>
              <a:spcAft>
                <a:spcPts val="0"/>
              </a:spcAft>
              <a:buClr>
                <a:schemeClr val="accent3"/>
              </a:buClr>
              <a:buSzPct val="110000"/>
              <a:buFont typeface="Arial" panose="020B0604020202020204" pitchFamily="34" charset="0"/>
              <a:buChar char="•"/>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Section heading that runs over two lines click to edit 		</a:t>
            </a:r>
          </a:p>
        </p:txBody>
      </p:sp>
      <p:sp>
        <p:nvSpPr>
          <p:cNvPr id="19" name="Text Placeholder 8">
            <a:extLst>
              <a:ext uri="{FF2B5EF4-FFF2-40B4-BE49-F238E27FC236}">
                <a16:creationId xmlns:a16="http://schemas.microsoft.com/office/drawing/2014/main" id="{6355EED2-7674-B5FE-18A0-9020FD825868}"/>
              </a:ext>
            </a:extLst>
          </p:cNvPr>
          <p:cNvSpPr>
            <a:spLocks noGrp="1"/>
          </p:cNvSpPr>
          <p:nvPr>
            <p:ph type="body" sz="quarter" idx="23" hasCustomPrompt="1"/>
          </p:nvPr>
        </p:nvSpPr>
        <p:spPr>
          <a:xfrm>
            <a:off x="6400799" y="5341844"/>
            <a:ext cx="403385" cy="294195"/>
          </a:xfrm>
          <a:prstGeom prst="rect">
            <a:avLst/>
          </a:prstGeom>
        </p:spPr>
        <p:txBody>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a:solidFill>
                  <a:schemeClr val="accent3">
                    <a:lumMod val="25000"/>
                  </a:schemeClr>
                </a:solidFill>
                <a:latin typeface="Arial" panose="020B0604020202020204" pitchFamily="34" charset="0"/>
                <a:cs typeface="Arial" panose="020B0604020202020204" pitchFamily="34" charset="0"/>
              </a:defRPr>
            </a:lvl1pPr>
          </a:lstStyle>
          <a:p>
            <a:pPr lvl="0"/>
            <a:r>
              <a:rPr lang="en-GB" dirty="0"/>
              <a:t>5	</a:t>
            </a:r>
          </a:p>
        </p:txBody>
      </p:sp>
      <p:pic>
        <p:nvPicPr>
          <p:cNvPr id="5" name="Picture 4" descr="A close-up of a wallpaper&#10;&#10;AI-generated content may be incorrect.">
            <a:extLst>
              <a:ext uri="{FF2B5EF4-FFF2-40B4-BE49-F238E27FC236}">
                <a16:creationId xmlns:a16="http://schemas.microsoft.com/office/drawing/2014/main" id="{25CC22E1-E6C5-6B17-E0C2-0B6032A8E4AF}"/>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t="52952" r="50000"/>
          <a:stretch>
            <a:fillRect/>
          </a:stretch>
        </p:blipFill>
        <p:spPr>
          <a:xfrm>
            <a:off x="8198222" y="4744121"/>
            <a:ext cx="3993777" cy="2113878"/>
          </a:xfrm>
          <a:prstGeom prst="rect">
            <a:avLst/>
          </a:prstGeom>
        </p:spPr>
      </p:pic>
    </p:spTree>
    <p:extLst>
      <p:ext uri="{BB962C8B-B14F-4D97-AF65-F5344CB8AC3E}">
        <p14:creationId xmlns:p14="http://schemas.microsoft.com/office/powerpoint/2010/main" val="22534839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olid Colour Slide - Text Box +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240E05-64A6-366C-EF2B-ECDD93BBDE08}"/>
              </a:ext>
            </a:extLst>
          </p:cNvPr>
          <p:cNvSpPr/>
          <p:nvPr userDrawn="1"/>
        </p:nvSpPr>
        <p:spPr>
          <a:xfrm>
            <a:off x="0" y="0"/>
            <a:ext cx="12192000" cy="6858000"/>
          </a:xfrm>
          <a:prstGeom prst="rect">
            <a:avLst/>
          </a:prstGeom>
          <a:solidFill>
            <a:schemeClr val="accent2"/>
          </a:solidFill>
          <a:ln>
            <a:solidFill>
              <a:srgbClr val="184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1">
            <a:extLst>
              <a:ext uri="{FF2B5EF4-FFF2-40B4-BE49-F238E27FC236}">
                <a16:creationId xmlns:a16="http://schemas.microsoft.com/office/drawing/2014/main" id="{B9AF8B0B-A57C-D801-3BD1-3626E36F75EC}"/>
              </a:ext>
            </a:extLst>
          </p:cNvPr>
          <p:cNvSpPr>
            <a:spLocks noGrp="1"/>
          </p:cNvSpPr>
          <p:nvPr>
            <p:ph type="body" sz="quarter" idx="14"/>
          </p:nvPr>
        </p:nvSpPr>
        <p:spPr>
          <a:xfrm>
            <a:off x="500828" y="1690776"/>
            <a:ext cx="11190346" cy="3898223"/>
          </a:xfrm>
          <a:prstGeom prst="rect">
            <a:avLst/>
          </a:prstGeom>
        </p:spPr>
        <p:txBody>
          <a:bodyPr anchor="ctr"/>
          <a:lstStyle>
            <a:lvl1pPr marL="0" indent="0" algn="ctr">
              <a:buNone/>
              <a:defRPr sz="3200" b="0" i="0">
                <a:solidFill>
                  <a:schemeClr val="bg1"/>
                </a:solidFill>
                <a:latin typeface="Arial" panose="020B0604020202020204" pitchFamily="34" charset="0"/>
                <a:cs typeface="Arial" panose="020B0604020202020204" pitchFamily="34" charset="0"/>
              </a:defRPr>
            </a:lvl1pPr>
            <a:lvl2pPr marL="457200" indent="0">
              <a:buNone/>
              <a:defRPr sz="3200">
                <a:solidFill>
                  <a:schemeClr val="bg1"/>
                </a:solidFill>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4" name="Text Placeholder 16">
            <a:extLst>
              <a:ext uri="{FF2B5EF4-FFF2-40B4-BE49-F238E27FC236}">
                <a16:creationId xmlns:a16="http://schemas.microsoft.com/office/drawing/2014/main" id="{F19AB4C0-7143-3CE3-9931-613ADE48D5B0}"/>
              </a:ext>
            </a:extLst>
          </p:cNvPr>
          <p:cNvSpPr>
            <a:spLocks noGrp="1"/>
          </p:cNvSpPr>
          <p:nvPr>
            <p:ph type="body" sz="quarter" idx="12" hasCustomPrompt="1"/>
          </p:nvPr>
        </p:nvSpPr>
        <p:spPr>
          <a:xfrm>
            <a:off x="500828" y="5957427"/>
            <a:ext cx="10221806" cy="720000"/>
          </a:xfrm>
          <a:prstGeom prst="rect">
            <a:avLst/>
          </a:prstGeom>
        </p:spPr>
        <p:txBody>
          <a:bodyPr numCol="2" anchor="t"/>
          <a:lstStyle>
            <a:lvl1pPr marL="0" indent="0">
              <a:buNone/>
              <a:defRPr sz="800">
                <a:solidFill>
                  <a:schemeClr val="bg1"/>
                </a:solidFill>
                <a:latin typeface="Arial" panose="020B0604020202020204" pitchFamily="34" charset="0"/>
                <a:cs typeface="Arial" panose="020B0604020202020204" pitchFamily="34" charset="0"/>
              </a:defRPr>
            </a:lvl1pPr>
          </a:lstStyle>
          <a:p>
            <a:pPr lvl="0"/>
            <a:r>
              <a:rPr lang="en-US"/>
              <a:t>References</a:t>
            </a:r>
          </a:p>
        </p:txBody>
      </p:sp>
      <p:sp>
        <p:nvSpPr>
          <p:cNvPr id="5" name="Title 8">
            <a:extLst>
              <a:ext uri="{FF2B5EF4-FFF2-40B4-BE49-F238E27FC236}">
                <a16:creationId xmlns:a16="http://schemas.microsoft.com/office/drawing/2014/main" id="{B987399C-AE9F-89BE-00DE-6E618D556C74}"/>
              </a:ext>
            </a:extLst>
          </p:cNvPr>
          <p:cNvSpPr>
            <a:spLocks noGrp="1"/>
          </p:cNvSpPr>
          <p:nvPr>
            <p:ph type="title"/>
          </p:nvPr>
        </p:nvSpPr>
        <p:spPr>
          <a:xfrm>
            <a:off x="500828" y="1"/>
            <a:ext cx="9290056" cy="1439998"/>
          </a:xfrm>
          <a:prstGeom prst="rect">
            <a:avLst/>
          </a:prstGeom>
        </p:spPr>
        <p:txBody>
          <a:bodyPr anchor="ctr"/>
          <a:lstStyle>
            <a:lvl1pPr>
              <a:defRPr sz="3200" b="1" i="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85157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anel Slide">
    <p:spTree>
      <p:nvGrpSpPr>
        <p:cNvPr id="1" name=""/>
        <p:cNvGrpSpPr/>
        <p:nvPr/>
      </p:nvGrpSpPr>
      <p:grpSpPr>
        <a:xfrm>
          <a:off x="0" y="0"/>
          <a:ext cx="0" cy="0"/>
          <a:chOff x="0" y="0"/>
          <a:chExt cx="0" cy="0"/>
        </a:xfrm>
      </p:grpSpPr>
      <p:pic>
        <p:nvPicPr>
          <p:cNvPr id="3" name="Picture 2" descr="A blue sky with clouds&#10;&#10;AI-generated content may be incorrect.">
            <a:extLst>
              <a:ext uri="{FF2B5EF4-FFF2-40B4-BE49-F238E27FC236}">
                <a16:creationId xmlns:a16="http://schemas.microsoft.com/office/drawing/2014/main" id="{5DC05F4C-3DA7-B5A3-84B2-D87A2136A6A3}"/>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574800"/>
          </a:xfrm>
          <a:prstGeom prst="rect">
            <a:avLst/>
          </a:prstGeom>
        </p:spPr>
      </p:pic>
      <p:sp>
        <p:nvSpPr>
          <p:cNvPr id="12" name="Rectangle 11">
            <a:extLst>
              <a:ext uri="{FF2B5EF4-FFF2-40B4-BE49-F238E27FC236}">
                <a16:creationId xmlns:a16="http://schemas.microsoft.com/office/drawing/2014/main" id="{016CB9E8-D601-47AE-F145-017C2DC4555F}"/>
              </a:ext>
            </a:extLst>
          </p:cNvPr>
          <p:cNvSpPr/>
          <p:nvPr userDrawn="1"/>
        </p:nvSpPr>
        <p:spPr>
          <a:xfrm>
            <a:off x="0" y="960362"/>
            <a:ext cx="12192000" cy="5897637"/>
          </a:xfrm>
          <a:prstGeom prst="rect">
            <a:avLst/>
          </a:prstGeom>
          <a:solidFill>
            <a:schemeClr val="accent2"/>
          </a:solidFill>
          <a:ln>
            <a:solidFill>
              <a:srgbClr val="184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C0B6E787-3CDD-32AD-7603-2293593000F5}"/>
              </a:ext>
            </a:extLst>
          </p:cNvPr>
          <p:cNvSpPr>
            <a:spLocks noGrp="1"/>
          </p:cNvSpPr>
          <p:nvPr>
            <p:ph type="body" sz="quarter" idx="10"/>
          </p:nvPr>
        </p:nvSpPr>
        <p:spPr>
          <a:xfrm>
            <a:off x="500062" y="6000862"/>
            <a:ext cx="6149086" cy="398661"/>
          </a:xfrm>
          <a:prstGeom prst="rect">
            <a:avLst/>
          </a:prstGeom>
        </p:spPr>
        <p:txBody>
          <a:bodyPr anchor="ctr"/>
          <a:lstStyle>
            <a:lvl1pPr marL="0" indent="0" algn="l">
              <a:buNone/>
              <a:defRPr sz="1300">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0" name="Picture Placeholder 19">
            <a:extLst>
              <a:ext uri="{FF2B5EF4-FFF2-40B4-BE49-F238E27FC236}">
                <a16:creationId xmlns:a16="http://schemas.microsoft.com/office/drawing/2014/main" id="{B959B365-8C03-3805-02B9-0A23DA4C39B0}"/>
              </a:ext>
            </a:extLst>
          </p:cNvPr>
          <p:cNvSpPr>
            <a:spLocks noGrp="1" noChangeAspect="1"/>
          </p:cNvSpPr>
          <p:nvPr>
            <p:ph type="pic" sz="quarter" idx="12"/>
          </p:nvPr>
        </p:nvSpPr>
        <p:spPr>
          <a:xfrm>
            <a:off x="995628" y="2356876"/>
            <a:ext cx="1799999" cy="1800000"/>
          </a:xfrm>
          <a:prstGeom prst="ellipse">
            <a:avLst/>
          </a:prstGeom>
          <a:solidFill>
            <a:schemeClr val="bg1"/>
          </a:solidFill>
          <a:ln>
            <a:noFill/>
          </a:ln>
        </p:spPr>
        <p:txBody>
          <a:bodyPr anchor="t"/>
          <a:lstStyle>
            <a:lvl1pPr marL="0" indent="0" algn="ctr">
              <a:buNone/>
              <a:defRPr sz="1400">
                <a:solidFill>
                  <a:schemeClr val="bg1"/>
                </a:solidFill>
                <a:latin typeface="Arial" panose="020B0604020202020204" pitchFamily="34" charset="0"/>
                <a:cs typeface="Arial" panose="020B0604020202020204" pitchFamily="34" charset="0"/>
              </a:defRPr>
            </a:lvl1pPr>
          </a:lstStyle>
          <a:p>
            <a:endParaRPr lang="en-US" dirty="0"/>
          </a:p>
        </p:txBody>
      </p:sp>
      <p:sp>
        <p:nvSpPr>
          <p:cNvPr id="5" name="Title 8">
            <a:extLst>
              <a:ext uri="{FF2B5EF4-FFF2-40B4-BE49-F238E27FC236}">
                <a16:creationId xmlns:a16="http://schemas.microsoft.com/office/drawing/2014/main" id="{90D7A3D4-C188-4370-5509-616BCD41898F}"/>
              </a:ext>
            </a:extLst>
          </p:cNvPr>
          <p:cNvSpPr>
            <a:spLocks noGrp="1"/>
          </p:cNvSpPr>
          <p:nvPr>
            <p:ph type="title"/>
          </p:nvPr>
        </p:nvSpPr>
        <p:spPr>
          <a:xfrm>
            <a:off x="500828" y="0"/>
            <a:ext cx="9290056" cy="960362"/>
          </a:xfrm>
          <a:prstGeom prst="rect">
            <a:avLst/>
          </a:prstGeom>
        </p:spPr>
        <p:txBody>
          <a:bodyPr anchor="ctr"/>
          <a:lstStyle>
            <a:lvl1pPr>
              <a:defRPr sz="3200" b="1" i="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7" name="Rectangle 6">
            <a:extLst>
              <a:ext uri="{FF2B5EF4-FFF2-40B4-BE49-F238E27FC236}">
                <a16:creationId xmlns:a16="http://schemas.microsoft.com/office/drawing/2014/main" id="{2CFEA69D-13E7-E104-F737-7269662E6400}"/>
              </a:ext>
            </a:extLst>
          </p:cNvPr>
          <p:cNvSpPr/>
          <p:nvPr userDrawn="1"/>
        </p:nvSpPr>
        <p:spPr>
          <a:xfrm>
            <a:off x="-3994" y="960361"/>
            <a:ext cx="12199987" cy="7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10">
            <a:extLst>
              <a:ext uri="{FF2B5EF4-FFF2-40B4-BE49-F238E27FC236}">
                <a16:creationId xmlns:a16="http://schemas.microsoft.com/office/drawing/2014/main" id="{A05C9D0E-09E9-21E5-365D-162F39758F32}"/>
              </a:ext>
            </a:extLst>
          </p:cNvPr>
          <p:cNvSpPr>
            <a:spLocks noGrp="1"/>
          </p:cNvSpPr>
          <p:nvPr>
            <p:ph type="body" sz="quarter" idx="16"/>
          </p:nvPr>
        </p:nvSpPr>
        <p:spPr>
          <a:xfrm>
            <a:off x="500062" y="954088"/>
            <a:ext cx="11191109" cy="744537"/>
          </a:xfrm>
          <a:prstGeom prst="rect">
            <a:avLst/>
          </a:prstGeom>
          <a:solidFill>
            <a:schemeClr val="tx2"/>
          </a:solidFill>
        </p:spPr>
        <p:txBody>
          <a:bodyPr anchor="ctr"/>
          <a:lstStyle>
            <a:lvl1pPr marL="0" indent="0">
              <a:buNone/>
              <a:defRPr sz="2200" b="1" i="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8" name="Text Placeholder 14">
            <a:extLst>
              <a:ext uri="{FF2B5EF4-FFF2-40B4-BE49-F238E27FC236}">
                <a16:creationId xmlns:a16="http://schemas.microsoft.com/office/drawing/2014/main" id="{EDB6151B-2A8B-E1FD-19CE-B669BC41B542}"/>
              </a:ext>
            </a:extLst>
          </p:cNvPr>
          <p:cNvSpPr>
            <a:spLocks noGrp="1"/>
          </p:cNvSpPr>
          <p:nvPr>
            <p:ph type="body" sz="quarter" idx="20" hasCustomPrompt="1"/>
          </p:nvPr>
        </p:nvSpPr>
        <p:spPr>
          <a:xfrm>
            <a:off x="811710" y="4448604"/>
            <a:ext cx="2167834" cy="398661"/>
          </a:xfrm>
          <a:prstGeom prst="rect">
            <a:avLst/>
          </a:prstGeom>
        </p:spPr>
        <p:txBody>
          <a:bodyPr anchor="t"/>
          <a:lstStyle>
            <a:lvl1pPr marL="0" indent="0" algn="ctr">
              <a:buNone/>
              <a:defRPr sz="1800" b="1">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r>
              <a:rPr lang="en-US" dirty="0"/>
              <a:t>Name</a:t>
            </a:r>
          </a:p>
        </p:txBody>
      </p:sp>
      <p:sp>
        <p:nvSpPr>
          <p:cNvPr id="26" name="Text Placeholder 14">
            <a:extLst>
              <a:ext uri="{FF2B5EF4-FFF2-40B4-BE49-F238E27FC236}">
                <a16:creationId xmlns:a16="http://schemas.microsoft.com/office/drawing/2014/main" id="{8108527D-E77F-F45C-8042-6749503CEDB4}"/>
              </a:ext>
            </a:extLst>
          </p:cNvPr>
          <p:cNvSpPr>
            <a:spLocks noGrp="1"/>
          </p:cNvSpPr>
          <p:nvPr>
            <p:ph type="body" sz="quarter" idx="24"/>
          </p:nvPr>
        </p:nvSpPr>
        <p:spPr>
          <a:xfrm>
            <a:off x="811710" y="4868152"/>
            <a:ext cx="2167834" cy="521428"/>
          </a:xfrm>
          <a:prstGeom prst="rect">
            <a:avLst/>
          </a:prstGeom>
        </p:spPr>
        <p:txBody>
          <a:bodyPr anchor="t"/>
          <a:lstStyle>
            <a:lvl1pPr marL="0" indent="0" algn="ctr">
              <a:lnSpc>
                <a:spcPct val="100000"/>
              </a:lnSpc>
              <a:spcBef>
                <a:spcPts val="0"/>
              </a:spcBef>
              <a:buNone/>
              <a:defRPr sz="1200" b="0">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34" name="Picture Placeholder 19">
            <a:extLst>
              <a:ext uri="{FF2B5EF4-FFF2-40B4-BE49-F238E27FC236}">
                <a16:creationId xmlns:a16="http://schemas.microsoft.com/office/drawing/2014/main" id="{FA1FA18C-EB24-F20E-B55E-598D80C97E7D}"/>
              </a:ext>
            </a:extLst>
          </p:cNvPr>
          <p:cNvSpPr>
            <a:spLocks noGrp="1" noChangeAspect="1"/>
          </p:cNvSpPr>
          <p:nvPr>
            <p:ph type="pic" sz="quarter" idx="29"/>
          </p:nvPr>
        </p:nvSpPr>
        <p:spPr>
          <a:xfrm>
            <a:off x="3796801" y="2356876"/>
            <a:ext cx="1799999" cy="1800000"/>
          </a:xfrm>
          <a:prstGeom prst="ellipse">
            <a:avLst/>
          </a:prstGeom>
          <a:solidFill>
            <a:schemeClr val="bg1"/>
          </a:solidFill>
          <a:ln>
            <a:noFill/>
          </a:ln>
        </p:spPr>
        <p:txBody>
          <a:bodyPr anchor="t"/>
          <a:lstStyle>
            <a:lvl1pPr marL="0" indent="0" algn="ctr">
              <a:buNone/>
              <a:defRPr sz="1400">
                <a:solidFill>
                  <a:schemeClr val="bg1"/>
                </a:solidFill>
                <a:latin typeface="Arial" panose="020B0604020202020204" pitchFamily="34" charset="0"/>
                <a:cs typeface="Arial" panose="020B0604020202020204" pitchFamily="34" charset="0"/>
              </a:defRPr>
            </a:lvl1pPr>
          </a:lstStyle>
          <a:p>
            <a:endParaRPr lang="en-US" dirty="0"/>
          </a:p>
        </p:txBody>
      </p:sp>
      <p:sp>
        <p:nvSpPr>
          <p:cNvPr id="35" name="Text Placeholder 14">
            <a:extLst>
              <a:ext uri="{FF2B5EF4-FFF2-40B4-BE49-F238E27FC236}">
                <a16:creationId xmlns:a16="http://schemas.microsoft.com/office/drawing/2014/main" id="{834D7FC0-20CF-E129-4AD8-91A447CA1086}"/>
              </a:ext>
            </a:extLst>
          </p:cNvPr>
          <p:cNvSpPr>
            <a:spLocks noGrp="1"/>
          </p:cNvSpPr>
          <p:nvPr>
            <p:ph type="body" sz="quarter" idx="30" hasCustomPrompt="1"/>
          </p:nvPr>
        </p:nvSpPr>
        <p:spPr>
          <a:xfrm>
            <a:off x="3612883" y="4448604"/>
            <a:ext cx="2167834" cy="398661"/>
          </a:xfrm>
          <a:prstGeom prst="rect">
            <a:avLst/>
          </a:prstGeom>
        </p:spPr>
        <p:txBody>
          <a:bodyPr anchor="t"/>
          <a:lstStyle>
            <a:lvl1pPr marL="0" indent="0" algn="ctr">
              <a:buNone/>
              <a:defRPr sz="1800" b="1">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r>
              <a:rPr lang="en-US" dirty="0"/>
              <a:t>Name</a:t>
            </a:r>
          </a:p>
        </p:txBody>
      </p:sp>
      <p:sp>
        <p:nvSpPr>
          <p:cNvPr id="36" name="Text Placeholder 14">
            <a:extLst>
              <a:ext uri="{FF2B5EF4-FFF2-40B4-BE49-F238E27FC236}">
                <a16:creationId xmlns:a16="http://schemas.microsoft.com/office/drawing/2014/main" id="{77F6CFF7-B1C5-40D4-2951-BB535BA4A114}"/>
              </a:ext>
            </a:extLst>
          </p:cNvPr>
          <p:cNvSpPr>
            <a:spLocks noGrp="1"/>
          </p:cNvSpPr>
          <p:nvPr>
            <p:ph type="body" sz="quarter" idx="31"/>
          </p:nvPr>
        </p:nvSpPr>
        <p:spPr>
          <a:xfrm>
            <a:off x="3612883" y="4868152"/>
            <a:ext cx="2167834" cy="521428"/>
          </a:xfrm>
          <a:prstGeom prst="rect">
            <a:avLst/>
          </a:prstGeom>
        </p:spPr>
        <p:txBody>
          <a:bodyPr anchor="t"/>
          <a:lstStyle>
            <a:lvl1pPr marL="0" indent="0" algn="ctr">
              <a:lnSpc>
                <a:spcPct val="100000"/>
              </a:lnSpc>
              <a:spcBef>
                <a:spcPts val="0"/>
              </a:spcBef>
              <a:buNone/>
              <a:defRPr sz="1200" b="0">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37" name="Picture Placeholder 19">
            <a:extLst>
              <a:ext uri="{FF2B5EF4-FFF2-40B4-BE49-F238E27FC236}">
                <a16:creationId xmlns:a16="http://schemas.microsoft.com/office/drawing/2014/main" id="{EC0D576D-7FCA-0D79-26C5-4D14862C1581}"/>
              </a:ext>
            </a:extLst>
          </p:cNvPr>
          <p:cNvSpPr>
            <a:spLocks noGrp="1" noChangeAspect="1"/>
          </p:cNvSpPr>
          <p:nvPr>
            <p:ph type="pic" sz="quarter" idx="32"/>
          </p:nvPr>
        </p:nvSpPr>
        <p:spPr>
          <a:xfrm>
            <a:off x="6595200" y="2356876"/>
            <a:ext cx="1799999" cy="1800000"/>
          </a:xfrm>
          <a:prstGeom prst="ellipse">
            <a:avLst/>
          </a:prstGeom>
          <a:solidFill>
            <a:schemeClr val="bg1"/>
          </a:solidFill>
          <a:ln>
            <a:noFill/>
          </a:ln>
        </p:spPr>
        <p:txBody>
          <a:bodyPr anchor="t"/>
          <a:lstStyle>
            <a:lvl1pPr marL="0" indent="0" algn="ctr">
              <a:buNone/>
              <a:defRPr sz="1400">
                <a:solidFill>
                  <a:schemeClr val="bg1"/>
                </a:solidFill>
                <a:latin typeface="Arial" panose="020B0604020202020204" pitchFamily="34" charset="0"/>
                <a:cs typeface="Arial" panose="020B0604020202020204" pitchFamily="34" charset="0"/>
              </a:defRPr>
            </a:lvl1pPr>
          </a:lstStyle>
          <a:p>
            <a:endParaRPr lang="en-US" dirty="0"/>
          </a:p>
        </p:txBody>
      </p:sp>
      <p:sp>
        <p:nvSpPr>
          <p:cNvPr id="38" name="Text Placeholder 14">
            <a:extLst>
              <a:ext uri="{FF2B5EF4-FFF2-40B4-BE49-F238E27FC236}">
                <a16:creationId xmlns:a16="http://schemas.microsoft.com/office/drawing/2014/main" id="{7E0EDD1B-9BBB-00FE-6997-6F9E90FCA7A3}"/>
              </a:ext>
            </a:extLst>
          </p:cNvPr>
          <p:cNvSpPr>
            <a:spLocks noGrp="1"/>
          </p:cNvSpPr>
          <p:nvPr>
            <p:ph type="body" sz="quarter" idx="33" hasCustomPrompt="1"/>
          </p:nvPr>
        </p:nvSpPr>
        <p:spPr>
          <a:xfrm>
            <a:off x="6411282" y="4448604"/>
            <a:ext cx="2167834" cy="398661"/>
          </a:xfrm>
          <a:prstGeom prst="rect">
            <a:avLst/>
          </a:prstGeom>
        </p:spPr>
        <p:txBody>
          <a:bodyPr anchor="t"/>
          <a:lstStyle>
            <a:lvl1pPr marL="0" indent="0" algn="ctr">
              <a:buNone/>
              <a:defRPr sz="1800" b="1">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r>
              <a:rPr lang="en-US" dirty="0"/>
              <a:t>Name</a:t>
            </a:r>
          </a:p>
        </p:txBody>
      </p:sp>
      <p:sp>
        <p:nvSpPr>
          <p:cNvPr id="39" name="Text Placeholder 14">
            <a:extLst>
              <a:ext uri="{FF2B5EF4-FFF2-40B4-BE49-F238E27FC236}">
                <a16:creationId xmlns:a16="http://schemas.microsoft.com/office/drawing/2014/main" id="{04D93EB7-24C6-E2A2-1E71-21B580ED0354}"/>
              </a:ext>
            </a:extLst>
          </p:cNvPr>
          <p:cNvSpPr>
            <a:spLocks noGrp="1"/>
          </p:cNvSpPr>
          <p:nvPr>
            <p:ph type="body" sz="quarter" idx="34"/>
          </p:nvPr>
        </p:nvSpPr>
        <p:spPr>
          <a:xfrm>
            <a:off x="6411282" y="4868152"/>
            <a:ext cx="2167834" cy="521428"/>
          </a:xfrm>
          <a:prstGeom prst="rect">
            <a:avLst/>
          </a:prstGeom>
        </p:spPr>
        <p:txBody>
          <a:bodyPr anchor="t"/>
          <a:lstStyle>
            <a:lvl1pPr marL="0" indent="0" algn="ctr">
              <a:lnSpc>
                <a:spcPct val="100000"/>
              </a:lnSpc>
              <a:spcBef>
                <a:spcPts val="0"/>
              </a:spcBef>
              <a:buNone/>
              <a:defRPr sz="1200" b="0">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40" name="Picture Placeholder 19">
            <a:extLst>
              <a:ext uri="{FF2B5EF4-FFF2-40B4-BE49-F238E27FC236}">
                <a16:creationId xmlns:a16="http://schemas.microsoft.com/office/drawing/2014/main" id="{3019909C-1C7A-F944-94B2-445EBCB4CCE1}"/>
              </a:ext>
            </a:extLst>
          </p:cNvPr>
          <p:cNvSpPr>
            <a:spLocks noGrp="1" noChangeAspect="1"/>
          </p:cNvSpPr>
          <p:nvPr>
            <p:ph type="pic" sz="quarter" idx="35"/>
          </p:nvPr>
        </p:nvSpPr>
        <p:spPr>
          <a:xfrm>
            <a:off x="9396374" y="2356876"/>
            <a:ext cx="1799999" cy="1800000"/>
          </a:xfrm>
          <a:prstGeom prst="ellipse">
            <a:avLst/>
          </a:prstGeom>
          <a:solidFill>
            <a:schemeClr val="bg1"/>
          </a:solidFill>
          <a:ln>
            <a:noFill/>
          </a:ln>
        </p:spPr>
        <p:txBody>
          <a:bodyPr anchor="t"/>
          <a:lstStyle>
            <a:lvl1pPr marL="0" indent="0" algn="ctr">
              <a:buNone/>
              <a:defRPr sz="1400">
                <a:solidFill>
                  <a:schemeClr val="bg1"/>
                </a:solidFill>
                <a:latin typeface="Arial" panose="020B0604020202020204" pitchFamily="34" charset="0"/>
                <a:cs typeface="Arial" panose="020B0604020202020204" pitchFamily="34" charset="0"/>
              </a:defRPr>
            </a:lvl1pPr>
          </a:lstStyle>
          <a:p>
            <a:endParaRPr lang="en-US" dirty="0"/>
          </a:p>
        </p:txBody>
      </p:sp>
      <p:sp>
        <p:nvSpPr>
          <p:cNvPr id="41" name="Text Placeholder 14">
            <a:extLst>
              <a:ext uri="{FF2B5EF4-FFF2-40B4-BE49-F238E27FC236}">
                <a16:creationId xmlns:a16="http://schemas.microsoft.com/office/drawing/2014/main" id="{7E71C1DC-2FEE-D388-36CA-806605BD0BCE}"/>
              </a:ext>
            </a:extLst>
          </p:cNvPr>
          <p:cNvSpPr>
            <a:spLocks noGrp="1"/>
          </p:cNvSpPr>
          <p:nvPr>
            <p:ph type="body" sz="quarter" idx="36" hasCustomPrompt="1"/>
          </p:nvPr>
        </p:nvSpPr>
        <p:spPr>
          <a:xfrm>
            <a:off x="9212456" y="4448604"/>
            <a:ext cx="2167834" cy="398661"/>
          </a:xfrm>
          <a:prstGeom prst="rect">
            <a:avLst/>
          </a:prstGeom>
        </p:spPr>
        <p:txBody>
          <a:bodyPr anchor="t"/>
          <a:lstStyle>
            <a:lvl1pPr marL="0" indent="0" algn="ctr">
              <a:buNone/>
              <a:defRPr sz="1800" b="1">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r>
              <a:rPr lang="en-US" dirty="0"/>
              <a:t>Name</a:t>
            </a:r>
          </a:p>
        </p:txBody>
      </p:sp>
      <p:sp>
        <p:nvSpPr>
          <p:cNvPr id="42" name="Text Placeholder 14">
            <a:extLst>
              <a:ext uri="{FF2B5EF4-FFF2-40B4-BE49-F238E27FC236}">
                <a16:creationId xmlns:a16="http://schemas.microsoft.com/office/drawing/2014/main" id="{7156F5D3-3BC5-FE17-763B-A599584A7EC1}"/>
              </a:ext>
            </a:extLst>
          </p:cNvPr>
          <p:cNvSpPr>
            <a:spLocks noGrp="1"/>
          </p:cNvSpPr>
          <p:nvPr>
            <p:ph type="body" sz="quarter" idx="37"/>
          </p:nvPr>
        </p:nvSpPr>
        <p:spPr>
          <a:xfrm>
            <a:off x="9212456" y="4868152"/>
            <a:ext cx="2167834" cy="521428"/>
          </a:xfrm>
          <a:prstGeom prst="rect">
            <a:avLst/>
          </a:prstGeom>
        </p:spPr>
        <p:txBody>
          <a:bodyPr anchor="t"/>
          <a:lstStyle>
            <a:lvl1pPr marL="0" indent="0" algn="ctr">
              <a:lnSpc>
                <a:spcPct val="100000"/>
              </a:lnSpc>
              <a:spcBef>
                <a:spcPts val="0"/>
              </a:spcBef>
              <a:buNone/>
              <a:defRPr sz="1200" b="0">
                <a:solidFill>
                  <a:schemeClr val="bg1"/>
                </a:solidFill>
                <a:latin typeface="Arial" panose="020B0604020202020204" pitchFamily="34" charset="0"/>
                <a:cs typeface="Arial" panose="020B0604020202020204" pitchFamily="34" charset="0"/>
              </a:defRPr>
            </a:lvl1pPr>
            <a:lvl5pPr marL="1828800" indent="0" algn="l">
              <a:buNone/>
              <a:defRPr sz="1300">
                <a:solidFill>
                  <a:schemeClr val="bg1"/>
                </a:solidFill>
                <a:latin typeface="Arial" panose="020B0604020202020204" pitchFamily="34" charset="0"/>
                <a:cs typeface="Arial" panose="020B0604020202020204" pitchFamily="34" charset="0"/>
              </a:defRPr>
            </a:lvl5pPr>
          </a:lstStyle>
          <a:p>
            <a:pPr lvl="0"/>
            <a:endParaRPr lang="en-US" dirty="0"/>
          </a:p>
        </p:txBody>
      </p:sp>
    </p:spTree>
    <p:extLst>
      <p:ext uri="{BB962C8B-B14F-4D97-AF65-F5344CB8AC3E}">
        <p14:creationId xmlns:p14="http://schemas.microsoft.com/office/powerpoint/2010/main" val="1458175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act specific HPP member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626E4D-3E60-915B-C01A-495157E0EE2B}"/>
              </a:ext>
            </a:extLst>
          </p:cNvPr>
          <p:cNvSpPr>
            <a:spLocks/>
          </p:cNvSpPr>
          <p:nvPr userDrawn="1"/>
        </p:nvSpPr>
        <p:spPr>
          <a:xfrm>
            <a:off x="6535271" y="0"/>
            <a:ext cx="5656729" cy="5782235"/>
          </a:xfrm>
          <a:prstGeom prst="rect">
            <a:avLst/>
          </a:prstGeom>
          <a:solidFill>
            <a:srgbClr val="184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9D24CA5-9408-FDD3-AC6B-F9E2EFA9AC54}"/>
              </a:ext>
            </a:extLst>
          </p:cNvPr>
          <p:cNvSpPr>
            <a:spLocks/>
          </p:cNvSpPr>
          <p:nvPr userDrawn="1"/>
        </p:nvSpPr>
        <p:spPr>
          <a:xfrm>
            <a:off x="6535271" y="5782235"/>
            <a:ext cx="5656729" cy="1075765"/>
          </a:xfrm>
          <a:prstGeom prst="rect">
            <a:avLst/>
          </a:prstGeom>
          <a:solidFill>
            <a:srgbClr val="028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477F873-73C2-F49A-122D-2D1AFF214DC9}"/>
              </a:ext>
            </a:extLst>
          </p:cNvPr>
          <p:cNvSpPr/>
          <p:nvPr userDrawn="1"/>
        </p:nvSpPr>
        <p:spPr>
          <a:xfrm>
            <a:off x="2202280" y="3173108"/>
            <a:ext cx="2999222" cy="37984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@LungPolicy</a:t>
            </a:r>
          </a:p>
        </p:txBody>
      </p:sp>
      <p:sp>
        <p:nvSpPr>
          <p:cNvPr id="15" name="Content Placeholder 1">
            <a:extLst>
              <a:ext uri="{FF2B5EF4-FFF2-40B4-BE49-F238E27FC236}">
                <a16:creationId xmlns:a16="http://schemas.microsoft.com/office/drawing/2014/main" id="{43205537-AE23-6BE3-7781-E538E3895FAF}"/>
              </a:ext>
            </a:extLst>
          </p:cNvPr>
          <p:cNvSpPr txBox="1">
            <a:spLocks/>
          </p:cNvSpPr>
          <p:nvPr userDrawn="1"/>
        </p:nvSpPr>
        <p:spPr>
          <a:xfrm>
            <a:off x="464361" y="3519002"/>
            <a:ext cx="5316019" cy="1243414"/>
          </a:xfrm>
          <a:prstGeom prst="rect">
            <a:avLst/>
          </a:prstGeom>
          <a:solidFill>
            <a:srgbClr val="F2F2F2"/>
          </a:solidFill>
        </p:spPr>
        <p:txBody>
          <a:bodyPr vert="horz" lIns="90000" tIns="90000" rIns="90000" bIns="9000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tabLst/>
              <a:defRPr sz="2000" kern="1200">
                <a:solidFill>
                  <a:schemeClr val="bg2"/>
                </a:solidFill>
                <a:latin typeface="+mn-lt"/>
                <a:ea typeface="+mn-ea"/>
                <a:cs typeface="+mn-cs"/>
              </a:defRPr>
            </a:lvl2pPr>
            <a:lvl3pPr marL="179388" marR="0" indent="-179388" algn="l" defTabSz="914400" rtl="0" eaLnBrk="1" fontAlgn="auto" latinLnBrk="0" hangingPunct="1">
              <a:lnSpc>
                <a:spcPct val="90000"/>
              </a:lnSpc>
              <a:spcBef>
                <a:spcPts val="500"/>
              </a:spcBef>
              <a:spcAft>
                <a:spcPts val="0"/>
              </a:spcAft>
              <a:buClr>
                <a:srgbClr val="4F4F4F"/>
              </a:buClr>
              <a:buSzTx/>
              <a:buFont typeface="Arial" panose="020B0604020202020204" pitchFamily="34" charset="0"/>
              <a:buChar char="•"/>
              <a:tabLst/>
              <a:defRPr lang="en-US" sz="2000" kern="1200" dirty="0">
                <a:solidFill>
                  <a:schemeClr val="bg2"/>
                </a:solidFill>
                <a:latin typeface="+mn-lt"/>
                <a:ea typeface="+mn-ea"/>
                <a:cs typeface="+mn-cs"/>
              </a:defRPr>
            </a:lvl3pPr>
            <a:lvl4pPr marL="360363" marR="0" indent="-180975" algn="l" defTabSz="914400" rtl="0" eaLnBrk="1" fontAlgn="auto" latinLnBrk="0" hangingPunct="1">
              <a:lnSpc>
                <a:spcPct val="90000"/>
              </a:lnSpc>
              <a:spcBef>
                <a:spcPts val="500"/>
              </a:spcBef>
              <a:spcAft>
                <a:spcPts val="0"/>
              </a:spcAft>
              <a:buClr>
                <a:srgbClr val="4F4F4F"/>
              </a:buClr>
              <a:buSzPct val="100000"/>
              <a:buFont typeface="Arial" panose="020B0604020202020204" pitchFamily="34" charset="0"/>
              <a:buChar char="◦"/>
              <a:tabLst/>
              <a:defRPr lang="en-US" sz="2000" kern="1200" noProof="0" dirty="0">
                <a:solidFill>
                  <a:schemeClr val="bg2"/>
                </a:solidFill>
                <a:latin typeface="+mn-lt"/>
                <a:ea typeface="+mn-ea"/>
                <a:cs typeface="+mn-cs"/>
              </a:defRPr>
            </a:lvl4pPr>
            <a:lvl5pPr marL="538163" marR="0" indent="-177800" algn="l" defTabSz="914400" rtl="0" eaLnBrk="1" fontAlgn="auto" latinLnBrk="0" hangingPunct="1">
              <a:lnSpc>
                <a:spcPct val="90000"/>
              </a:lnSpc>
              <a:spcBef>
                <a:spcPts val="500"/>
              </a:spcBef>
              <a:spcAft>
                <a:spcPts val="0"/>
              </a:spcAft>
              <a:buClr>
                <a:srgbClr val="4F4F4F"/>
              </a:buClr>
              <a:buSzTx/>
              <a:buFont typeface="Arial" panose="020B0604020202020204" pitchFamily="34" charset="0"/>
              <a:buChar char="▪"/>
              <a:tabLst/>
              <a:defRPr lang="en-GB" sz="2000" kern="1200" dirty="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90000"/>
              </a:lnSpc>
              <a:spcBef>
                <a:spcPts val="500"/>
              </a:spcBef>
              <a:spcAft>
                <a:spcPts val="0"/>
              </a:spcAft>
              <a:buClr>
                <a:srgbClr val="4F4F4F"/>
              </a:buClr>
              <a:buSzTx/>
              <a:buFont typeface="Arial" panose="020B0604020202020204" pitchFamily="34" charset="0"/>
              <a:buNone/>
              <a:tabLst/>
              <a:defRPr/>
            </a:pPr>
            <a:endParaRPr kumimoji="0" lang="en-GB" sz="2000" b="0" i="0" u="none" strike="noStrike" kern="1200" cap="none" spc="0" normalizeH="0" baseline="0" noProof="0" dirty="0">
              <a:ln>
                <a:noFill/>
              </a:ln>
              <a:solidFill>
                <a:srgbClr val="444444"/>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3FDB0635-C5FE-0B39-E474-A615AE91FD66}"/>
              </a:ext>
            </a:extLst>
          </p:cNvPr>
          <p:cNvSpPr/>
          <p:nvPr userDrawn="1"/>
        </p:nvSpPr>
        <p:spPr>
          <a:xfrm>
            <a:off x="464362" y="3429000"/>
            <a:ext cx="5126401" cy="90000"/>
          </a:xfrm>
          <a:prstGeom prst="rect">
            <a:avLst/>
          </a:prstGeom>
          <a:solidFill>
            <a:srgbClr val="008B7F"/>
          </a:solidFill>
          <a:ln w="12700" cap="flat" cmpd="sng" algn="ctr">
            <a:noFill/>
            <a:prstDash val="solid"/>
            <a:miter lim="800000"/>
          </a:ln>
          <a:effectLst/>
        </p:spPr>
        <p:txBody>
          <a:bodyPr tIns="90000" bIns="9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008B7F"/>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0D10F067-F95D-16FA-B292-A202D9597353}"/>
              </a:ext>
            </a:extLst>
          </p:cNvPr>
          <p:cNvSpPr/>
          <p:nvPr userDrawn="1"/>
        </p:nvSpPr>
        <p:spPr>
          <a:xfrm>
            <a:off x="5257253" y="3036070"/>
            <a:ext cx="785860" cy="785860"/>
          </a:xfrm>
          <a:prstGeom prst="ellipse">
            <a:avLst/>
          </a:prstGeom>
          <a:solidFill>
            <a:sysClr val="window" lastClr="FFFFFF"/>
          </a:solidFill>
          <a:ln w="12700" cap="rnd" cmpd="sng" algn="ctr">
            <a:solidFill>
              <a:srgbClr val="00A7B8"/>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2" name="Freeform 5">
            <a:extLst>
              <a:ext uri="{FF2B5EF4-FFF2-40B4-BE49-F238E27FC236}">
                <a16:creationId xmlns:a16="http://schemas.microsoft.com/office/drawing/2014/main" id="{3451DED0-B977-0C39-D13C-03917FA79687}"/>
              </a:ext>
            </a:extLst>
          </p:cNvPr>
          <p:cNvSpPr>
            <a:spLocks noEditPoints="1"/>
          </p:cNvSpPr>
          <p:nvPr userDrawn="1"/>
        </p:nvSpPr>
        <p:spPr bwMode="auto">
          <a:xfrm>
            <a:off x="5441151" y="3218710"/>
            <a:ext cx="435704" cy="437086"/>
          </a:xfrm>
          <a:custGeom>
            <a:avLst/>
            <a:gdLst>
              <a:gd name="T0" fmla="*/ 24 w 176"/>
              <a:gd name="T1" fmla="*/ 52 h 176"/>
              <a:gd name="T2" fmla="*/ 80 w 176"/>
              <a:gd name="T3" fmla="*/ 52 h 176"/>
              <a:gd name="T4" fmla="*/ 52 w 176"/>
              <a:gd name="T5" fmla="*/ 72 h 176"/>
              <a:gd name="T6" fmla="*/ 52 w 176"/>
              <a:gd name="T7" fmla="*/ 32 h 176"/>
              <a:gd name="T8" fmla="*/ 52 w 176"/>
              <a:gd name="T9" fmla="*/ 72 h 176"/>
              <a:gd name="T10" fmla="*/ 131 w 176"/>
              <a:gd name="T11" fmla="*/ 88 h 176"/>
              <a:gd name="T12" fmla="*/ 139 w 176"/>
              <a:gd name="T13" fmla="*/ 80 h 176"/>
              <a:gd name="T14" fmla="*/ 133 w 176"/>
              <a:gd name="T15" fmla="*/ 75 h 176"/>
              <a:gd name="T16" fmla="*/ 129 w 176"/>
              <a:gd name="T17" fmla="*/ 88 h 176"/>
              <a:gd name="T18" fmla="*/ 52 w 176"/>
              <a:gd name="T19" fmla="*/ 144 h 176"/>
              <a:gd name="T20" fmla="*/ 49 w 176"/>
              <a:gd name="T21" fmla="*/ 153 h 176"/>
              <a:gd name="T22" fmla="*/ 54 w 176"/>
              <a:gd name="T23" fmla="*/ 156 h 176"/>
              <a:gd name="T24" fmla="*/ 56 w 176"/>
              <a:gd name="T25" fmla="*/ 148 h 176"/>
              <a:gd name="T26" fmla="*/ 88 w 176"/>
              <a:gd name="T27" fmla="*/ 167 h 176"/>
              <a:gd name="T28" fmla="*/ 87 w 176"/>
              <a:gd name="T29" fmla="*/ 175 h 176"/>
              <a:gd name="T30" fmla="*/ 96 w 176"/>
              <a:gd name="T31" fmla="*/ 176 h 176"/>
              <a:gd name="T32" fmla="*/ 96 w 176"/>
              <a:gd name="T33" fmla="*/ 168 h 176"/>
              <a:gd name="T34" fmla="*/ 66 w 176"/>
              <a:gd name="T35" fmla="*/ 161 h 176"/>
              <a:gd name="T36" fmla="*/ 62 w 176"/>
              <a:gd name="T37" fmla="*/ 167 h 176"/>
              <a:gd name="T38" fmla="*/ 71 w 176"/>
              <a:gd name="T39" fmla="*/ 172 h 176"/>
              <a:gd name="T40" fmla="*/ 73 w 176"/>
              <a:gd name="T41" fmla="*/ 164 h 176"/>
              <a:gd name="T42" fmla="*/ 112 w 176"/>
              <a:gd name="T43" fmla="*/ 168 h 176"/>
              <a:gd name="T44" fmla="*/ 112 w 176"/>
              <a:gd name="T45" fmla="*/ 176 h 176"/>
              <a:gd name="T46" fmla="*/ 121 w 176"/>
              <a:gd name="T47" fmla="*/ 175 h 176"/>
              <a:gd name="T48" fmla="*/ 120 w 176"/>
              <a:gd name="T49" fmla="*/ 167 h 176"/>
              <a:gd name="T50" fmla="*/ 145 w 176"/>
              <a:gd name="T51" fmla="*/ 63 h 176"/>
              <a:gd name="T52" fmla="*/ 148 w 176"/>
              <a:gd name="T53" fmla="*/ 70 h 176"/>
              <a:gd name="T54" fmla="*/ 157 w 176"/>
              <a:gd name="T55" fmla="*/ 64 h 176"/>
              <a:gd name="T56" fmla="*/ 152 w 176"/>
              <a:gd name="T57" fmla="*/ 58 h 176"/>
              <a:gd name="T58" fmla="*/ 149 w 176"/>
              <a:gd name="T59" fmla="*/ 142 h 176"/>
              <a:gd name="T60" fmla="*/ 149 w 176"/>
              <a:gd name="T61" fmla="*/ 149 h 176"/>
              <a:gd name="T62" fmla="*/ 153 w 176"/>
              <a:gd name="T63" fmla="*/ 154 h 176"/>
              <a:gd name="T64" fmla="*/ 158 w 176"/>
              <a:gd name="T65" fmla="*/ 146 h 176"/>
              <a:gd name="T66" fmla="*/ 152 w 176"/>
              <a:gd name="T67" fmla="*/ 138 h 176"/>
              <a:gd name="T68" fmla="*/ 170 w 176"/>
              <a:gd name="T69" fmla="*/ 47 h 176"/>
              <a:gd name="T70" fmla="*/ 165 w 176"/>
              <a:gd name="T71" fmla="*/ 54 h 176"/>
              <a:gd name="T72" fmla="*/ 170 w 176"/>
              <a:gd name="T73" fmla="*/ 55 h 176"/>
              <a:gd name="T74" fmla="*/ 175 w 176"/>
              <a:gd name="T75" fmla="*/ 48 h 176"/>
              <a:gd name="T76" fmla="*/ 143 w 176"/>
              <a:gd name="T77" fmla="*/ 118 h 176"/>
              <a:gd name="T78" fmla="*/ 138 w 176"/>
              <a:gd name="T79" fmla="*/ 123 h 176"/>
              <a:gd name="T80" fmla="*/ 146 w 176"/>
              <a:gd name="T81" fmla="*/ 131 h 176"/>
              <a:gd name="T82" fmla="*/ 149 w 176"/>
              <a:gd name="T83" fmla="*/ 124 h 176"/>
              <a:gd name="T84" fmla="*/ 131 w 176"/>
              <a:gd name="T85" fmla="*/ 100 h 176"/>
              <a:gd name="T86" fmla="*/ 123 w 176"/>
              <a:gd name="T87" fmla="*/ 101 h 176"/>
              <a:gd name="T88" fmla="*/ 129 w 176"/>
              <a:gd name="T89" fmla="*/ 112 h 176"/>
              <a:gd name="T90" fmla="*/ 133 w 176"/>
              <a:gd name="T91" fmla="*/ 106 h 176"/>
              <a:gd name="T92" fmla="*/ 135 w 176"/>
              <a:gd name="T93" fmla="*/ 163 h 176"/>
              <a:gd name="T94" fmla="*/ 137 w 176"/>
              <a:gd name="T95" fmla="*/ 171 h 176"/>
              <a:gd name="T96" fmla="*/ 146 w 176"/>
              <a:gd name="T97" fmla="*/ 166 h 176"/>
              <a:gd name="T98" fmla="*/ 142 w 176"/>
              <a:gd name="T99" fmla="*/ 160 h 176"/>
              <a:gd name="T100" fmla="*/ 0 w 176"/>
              <a:gd name="T101" fmla="*/ 52 h 176"/>
              <a:gd name="T102" fmla="*/ 104 w 176"/>
              <a:gd name="T103" fmla="*/ 52 h 176"/>
              <a:gd name="T104" fmla="*/ 52 w 176"/>
              <a:gd name="T105" fmla="*/ 125 h 176"/>
              <a:gd name="T106" fmla="*/ 8 w 176"/>
              <a:gd name="T107" fmla="*/ 52 h 176"/>
              <a:gd name="T108" fmla="*/ 96 w 176"/>
              <a:gd name="T109" fmla="*/ 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 h="176">
                <a:moveTo>
                  <a:pt x="52" y="24"/>
                </a:moveTo>
                <a:cubicBezTo>
                  <a:pt x="37" y="24"/>
                  <a:pt x="24" y="37"/>
                  <a:pt x="24" y="52"/>
                </a:cubicBezTo>
                <a:cubicBezTo>
                  <a:pt x="24" y="68"/>
                  <a:pt x="37" y="80"/>
                  <a:pt x="52" y="80"/>
                </a:cubicBezTo>
                <a:cubicBezTo>
                  <a:pt x="67" y="80"/>
                  <a:pt x="80" y="68"/>
                  <a:pt x="80" y="52"/>
                </a:cubicBezTo>
                <a:cubicBezTo>
                  <a:pt x="80" y="37"/>
                  <a:pt x="67" y="24"/>
                  <a:pt x="52" y="24"/>
                </a:cubicBezTo>
                <a:close/>
                <a:moveTo>
                  <a:pt x="52" y="72"/>
                </a:moveTo>
                <a:cubicBezTo>
                  <a:pt x="41" y="72"/>
                  <a:pt x="32" y="63"/>
                  <a:pt x="32" y="52"/>
                </a:cubicBezTo>
                <a:cubicBezTo>
                  <a:pt x="32" y="41"/>
                  <a:pt x="41" y="32"/>
                  <a:pt x="52" y="32"/>
                </a:cubicBezTo>
                <a:cubicBezTo>
                  <a:pt x="63" y="32"/>
                  <a:pt x="72" y="41"/>
                  <a:pt x="72" y="52"/>
                </a:cubicBezTo>
                <a:cubicBezTo>
                  <a:pt x="72" y="63"/>
                  <a:pt x="63" y="72"/>
                  <a:pt x="52" y="72"/>
                </a:cubicBezTo>
                <a:close/>
                <a:moveTo>
                  <a:pt x="129" y="88"/>
                </a:moveTo>
                <a:cubicBezTo>
                  <a:pt x="129" y="88"/>
                  <a:pt x="130" y="88"/>
                  <a:pt x="131" y="88"/>
                </a:cubicBezTo>
                <a:cubicBezTo>
                  <a:pt x="132" y="88"/>
                  <a:pt x="133" y="88"/>
                  <a:pt x="134" y="87"/>
                </a:cubicBezTo>
                <a:cubicBezTo>
                  <a:pt x="135" y="84"/>
                  <a:pt x="137" y="82"/>
                  <a:pt x="139" y="80"/>
                </a:cubicBezTo>
                <a:cubicBezTo>
                  <a:pt x="140" y="79"/>
                  <a:pt x="140" y="76"/>
                  <a:pt x="138" y="75"/>
                </a:cubicBezTo>
                <a:cubicBezTo>
                  <a:pt x="136" y="73"/>
                  <a:pt x="134" y="73"/>
                  <a:pt x="133" y="75"/>
                </a:cubicBezTo>
                <a:cubicBezTo>
                  <a:pt x="131" y="78"/>
                  <a:pt x="129" y="80"/>
                  <a:pt x="127" y="82"/>
                </a:cubicBezTo>
                <a:cubicBezTo>
                  <a:pt x="126" y="84"/>
                  <a:pt x="127" y="87"/>
                  <a:pt x="129" y="88"/>
                </a:cubicBezTo>
                <a:close/>
                <a:moveTo>
                  <a:pt x="56" y="148"/>
                </a:moveTo>
                <a:cubicBezTo>
                  <a:pt x="56" y="146"/>
                  <a:pt x="54" y="144"/>
                  <a:pt x="52" y="144"/>
                </a:cubicBezTo>
                <a:cubicBezTo>
                  <a:pt x="50" y="144"/>
                  <a:pt x="48" y="146"/>
                  <a:pt x="48" y="148"/>
                </a:cubicBezTo>
                <a:cubicBezTo>
                  <a:pt x="48" y="148"/>
                  <a:pt x="48" y="151"/>
                  <a:pt x="49" y="153"/>
                </a:cubicBezTo>
                <a:cubicBezTo>
                  <a:pt x="50" y="155"/>
                  <a:pt x="51" y="156"/>
                  <a:pt x="53" y="156"/>
                </a:cubicBezTo>
                <a:cubicBezTo>
                  <a:pt x="53" y="156"/>
                  <a:pt x="54" y="156"/>
                  <a:pt x="54" y="156"/>
                </a:cubicBezTo>
                <a:cubicBezTo>
                  <a:pt x="56" y="155"/>
                  <a:pt x="57" y="153"/>
                  <a:pt x="56" y="151"/>
                </a:cubicBezTo>
                <a:cubicBezTo>
                  <a:pt x="56" y="149"/>
                  <a:pt x="56" y="148"/>
                  <a:pt x="56" y="148"/>
                </a:cubicBezTo>
                <a:close/>
                <a:moveTo>
                  <a:pt x="96" y="168"/>
                </a:moveTo>
                <a:cubicBezTo>
                  <a:pt x="93" y="168"/>
                  <a:pt x="91" y="168"/>
                  <a:pt x="88" y="167"/>
                </a:cubicBezTo>
                <a:cubicBezTo>
                  <a:pt x="86" y="167"/>
                  <a:pt x="84" y="168"/>
                  <a:pt x="84" y="171"/>
                </a:cubicBezTo>
                <a:cubicBezTo>
                  <a:pt x="83" y="173"/>
                  <a:pt x="85" y="175"/>
                  <a:pt x="87" y="175"/>
                </a:cubicBezTo>
                <a:cubicBezTo>
                  <a:pt x="90" y="175"/>
                  <a:pt x="93" y="176"/>
                  <a:pt x="96" y="176"/>
                </a:cubicBezTo>
                <a:cubicBezTo>
                  <a:pt x="96" y="176"/>
                  <a:pt x="96" y="176"/>
                  <a:pt x="96" y="176"/>
                </a:cubicBezTo>
                <a:cubicBezTo>
                  <a:pt x="98" y="176"/>
                  <a:pt x="100" y="174"/>
                  <a:pt x="100" y="172"/>
                </a:cubicBezTo>
                <a:cubicBezTo>
                  <a:pt x="100" y="170"/>
                  <a:pt x="98" y="168"/>
                  <a:pt x="96" y="168"/>
                </a:cubicBezTo>
                <a:close/>
                <a:moveTo>
                  <a:pt x="73" y="164"/>
                </a:moveTo>
                <a:cubicBezTo>
                  <a:pt x="70" y="163"/>
                  <a:pt x="68" y="162"/>
                  <a:pt x="66" y="161"/>
                </a:cubicBezTo>
                <a:cubicBezTo>
                  <a:pt x="64" y="159"/>
                  <a:pt x="61" y="160"/>
                  <a:pt x="60" y="162"/>
                </a:cubicBezTo>
                <a:cubicBezTo>
                  <a:pt x="59" y="164"/>
                  <a:pt x="60" y="166"/>
                  <a:pt x="62" y="167"/>
                </a:cubicBezTo>
                <a:cubicBezTo>
                  <a:pt x="64" y="169"/>
                  <a:pt x="67" y="170"/>
                  <a:pt x="70" y="171"/>
                </a:cubicBezTo>
                <a:cubicBezTo>
                  <a:pt x="70" y="171"/>
                  <a:pt x="71" y="172"/>
                  <a:pt x="71" y="172"/>
                </a:cubicBezTo>
                <a:cubicBezTo>
                  <a:pt x="73" y="172"/>
                  <a:pt x="74" y="171"/>
                  <a:pt x="75" y="169"/>
                </a:cubicBezTo>
                <a:cubicBezTo>
                  <a:pt x="76" y="167"/>
                  <a:pt x="75" y="165"/>
                  <a:pt x="73" y="164"/>
                </a:cubicBezTo>
                <a:close/>
                <a:moveTo>
                  <a:pt x="120" y="167"/>
                </a:moveTo>
                <a:cubicBezTo>
                  <a:pt x="118" y="167"/>
                  <a:pt x="115" y="168"/>
                  <a:pt x="112" y="168"/>
                </a:cubicBezTo>
                <a:cubicBezTo>
                  <a:pt x="110" y="168"/>
                  <a:pt x="108" y="170"/>
                  <a:pt x="108" y="172"/>
                </a:cubicBezTo>
                <a:cubicBezTo>
                  <a:pt x="109" y="174"/>
                  <a:pt x="110" y="176"/>
                  <a:pt x="112" y="176"/>
                </a:cubicBezTo>
                <a:cubicBezTo>
                  <a:pt x="112" y="176"/>
                  <a:pt x="113" y="176"/>
                  <a:pt x="113" y="176"/>
                </a:cubicBezTo>
                <a:cubicBezTo>
                  <a:pt x="116" y="176"/>
                  <a:pt x="118" y="175"/>
                  <a:pt x="121" y="175"/>
                </a:cubicBezTo>
                <a:cubicBezTo>
                  <a:pt x="123" y="175"/>
                  <a:pt x="125" y="173"/>
                  <a:pt x="125" y="170"/>
                </a:cubicBezTo>
                <a:cubicBezTo>
                  <a:pt x="124" y="168"/>
                  <a:pt x="122" y="167"/>
                  <a:pt x="120" y="167"/>
                </a:cubicBezTo>
                <a:close/>
                <a:moveTo>
                  <a:pt x="152" y="58"/>
                </a:moveTo>
                <a:cubicBezTo>
                  <a:pt x="150" y="59"/>
                  <a:pt x="147" y="61"/>
                  <a:pt x="145" y="63"/>
                </a:cubicBezTo>
                <a:cubicBezTo>
                  <a:pt x="143" y="64"/>
                  <a:pt x="143" y="67"/>
                  <a:pt x="144" y="69"/>
                </a:cubicBezTo>
                <a:cubicBezTo>
                  <a:pt x="145" y="70"/>
                  <a:pt x="146" y="70"/>
                  <a:pt x="148" y="70"/>
                </a:cubicBezTo>
                <a:cubicBezTo>
                  <a:pt x="148" y="70"/>
                  <a:pt x="149" y="70"/>
                  <a:pt x="150" y="69"/>
                </a:cubicBezTo>
                <a:cubicBezTo>
                  <a:pt x="152" y="68"/>
                  <a:pt x="154" y="66"/>
                  <a:pt x="157" y="64"/>
                </a:cubicBezTo>
                <a:cubicBezTo>
                  <a:pt x="158" y="63"/>
                  <a:pt x="159" y="61"/>
                  <a:pt x="157" y="59"/>
                </a:cubicBezTo>
                <a:cubicBezTo>
                  <a:pt x="156" y="57"/>
                  <a:pt x="154" y="57"/>
                  <a:pt x="152" y="58"/>
                </a:cubicBezTo>
                <a:close/>
                <a:moveTo>
                  <a:pt x="152" y="138"/>
                </a:moveTo>
                <a:cubicBezTo>
                  <a:pt x="150" y="138"/>
                  <a:pt x="149" y="140"/>
                  <a:pt x="149" y="142"/>
                </a:cubicBezTo>
                <a:cubicBezTo>
                  <a:pt x="150" y="144"/>
                  <a:pt x="150" y="145"/>
                  <a:pt x="150" y="146"/>
                </a:cubicBezTo>
                <a:cubicBezTo>
                  <a:pt x="150" y="147"/>
                  <a:pt x="150" y="148"/>
                  <a:pt x="149" y="149"/>
                </a:cubicBezTo>
                <a:cubicBezTo>
                  <a:pt x="149" y="151"/>
                  <a:pt x="150" y="153"/>
                  <a:pt x="153" y="154"/>
                </a:cubicBezTo>
                <a:cubicBezTo>
                  <a:pt x="153" y="154"/>
                  <a:pt x="153" y="154"/>
                  <a:pt x="153" y="154"/>
                </a:cubicBezTo>
                <a:cubicBezTo>
                  <a:pt x="155" y="154"/>
                  <a:pt x="157" y="152"/>
                  <a:pt x="157" y="150"/>
                </a:cubicBezTo>
                <a:cubicBezTo>
                  <a:pt x="158" y="149"/>
                  <a:pt x="158" y="148"/>
                  <a:pt x="158" y="146"/>
                </a:cubicBezTo>
                <a:cubicBezTo>
                  <a:pt x="158" y="144"/>
                  <a:pt x="158" y="142"/>
                  <a:pt x="157" y="141"/>
                </a:cubicBezTo>
                <a:cubicBezTo>
                  <a:pt x="157" y="138"/>
                  <a:pt x="155" y="137"/>
                  <a:pt x="152" y="138"/>
                </a:cubicBezTo>
                <a:close/>
                <a:moveTo>
                  <a:pt x="175" y="48"/>
                </a:moveTo>
                <a:cubicBezTo>
                  <a:pt x="174" y="46"/>
                  <a:pt x="172" y="46"/>
                  <a:pt x="170" y="47"/>
                </a:cubicBezTo>
                <a:cubicBezTo>
                  <a:pt x="170" y="47"/>
                  <a:pt x="169" y="47"/>
                  <a:pt x="166" y="49"/>
                </a:cubicBezTo>
                <a:cubicBezTo>
                  <a:pt x="164" y="50"/>
                  <a:pt x="164" y="52"/>
                  <a:pt x="165" y="54"/>
                </a:cubicBezTo>
                <a:cubicBezTo>
                  <a:pt x="166" y="55"/>
                  <a:pt x="167" y="56"/>
                  <a:pt x="168" y="56"/>
                </a:cubicBezTo>
                <a:cubicBezTo>
                  <a:pt x="169" y="56"/>
                  <a:pt x="170" y="56"/>
                  <a:pt x="170" y="55"/>
                </a:cubicBezTo>
                <a:cubicBezTo>
                  <a:pt x="172" y="54"/>
                  <a:pt x="174" y="54"/>
                  <a:pt x="174" y="54"/>
                </a:cubicBezTo>
                <a:cubicBezTo>
                  <a:pt x="176" y="53"/>
                  <a:pt x="176" y="50"/>
                  <a:pt x="175" y="48"/>
                </a:cubicBezTo>
                <a:close/>
                <a:moveTo>
                  <a:pt x="149" y="124"/>
                </a:moveTo>
                <a:cubicBezTo>
                  <a:pt x="147" y="122"/>
                  <a:pt x="145" y="120"/>
                  <a:pt x="143" y="118"/>
                </a:cubicBezTo>
                <a:cubicBezTo>
                  <a:pt x="142" y="116"/>
                  <a:pt x="139" y="116"/>
                  <a:pt x="138" y="118"/>
                </a:cubicBezTo>
                <a:cubicBezTo>
                  <a:pt x="136" y="119"/>
                  <a:pt x="136" y="122"/>
                  <a:pt x="138" y="123"/>
                </a:cubicBezTo>
                <a:cubicBezTo>
                  <a:pt x="139" y="125"/>
                  <a:pt x="141" y="127"/>
                  <a:pt x="143" y="129"/>
                </a:cubicBezTo>
                <a:cubicBezTo>
                  <a:pt x="144" y="130"/>
                  <a:pt x="145" y="131"/>
                  <a:pt x="146" y="131"/>
                </a:cubicBezTo>
                <a:cubicBezTo>
                  <a:pt x="147" y="131"/>
                  <a:pt x="148" y="130"/>
                  <a:pt x="148" y="130"/>
                </a:cubicBezTo>
                <a:cubicBezTo>
                  <a:pt x="150" y="128"/>
                  <a:pt x="150" y="126"/>
                  <a:pt x="149" y="124"/>
                </a:cubicBezTo>
                <a:close/>
                <a:moveTo>
                  <a:pt x="133" y="106"/>
                </a:moveTo>
                <a:cubicBezTo>
                  <a:pt x="132" y="104"/>
                  <a:pt x="131" y="102"/>
                  <a:pt x="131" y="100"/>
                </a:cubicBezTo>
                <a:cubicBezTo>
                  <a:pt x="130" y="98"/>
                  <a:pt x="128" y="96"/>
                  <a:pt x="126" y="96"/>
                </a:cubicBezTo>
                <a:cubicBezTo>
                  <a:pt x="124" y="97"/>
                  <a:pt x="122" y="99"/>
                  <a:pt x="123" y="101"/>
                </a:cubicBezTo>
                <a:cubicBezTo>
                  <a:pt x="123" y="104"/>
                  <a:pt x="124" y="107"/>
                  <a:pt x="126" y="110"/>
                </a:cubicBezTo>
                <a:cubicBezTo>
                  <a:pt x="126" y="111"/>
                  <a:pt x="128" y="112"/>
                  <a:pt x="129" y="112"/>
                </a:cubicBezTo>
                <a:cubicBezTo>
                  <a:pt x="130" y="112"/>
                  <a:pt x="131" y="112"/>
                  <a:pt x="131" y="112"/>
                </a:cubicBezTo>
                <a:cubicBezTo>
                  <a:pt x="133" y="111"/>
                  <a:pt x="134" y="108"/>
                  <a:pt x="133" y="106"/>
                </a:cubicBezTo>
                <a:close/>
                <a:moveTo>
                  <a:pt x="142" y="160"/>
                </a:moveTo>
                <a:cubicBezTo>
                  <a:pt x="140" y="161"/>
                  <a:pt x="138" y="162"/>
                  <a:pt x="135" y="163"/>
                </a:cubicBezTo>
                <a:cubicBezTo>
                  <a:pt x="133" y="164"/>
                  <a:pt x="132" y="166"/>
                  <a:pt x="133" y="168"/>
                </a:cubicBezTo>
                <a:cubicBezTo>
                  <a:pt x="134" y="170"/>
                  <a:pt x="135" y="171"/>
                  <a:pt x="137" y="171"/>
                </a:cubicBezTo>
                <a:cubicBezTo>
                  <a:pt x="137" y="171"/>
                  <a:pt x="138" y="171"/>
                  <a:pt x="138" y="171"/>
                </a:cubicBezTo>
                <a:cubicBezTo>
                  <a:pt x="141" y="169"/>
                  <a:pt x="144" y="168"/>
                  <a:pt x="146" y="166"/>
                </a:cubicBezTo>
                <a:cubicBezTo>
                  <a:pt x="148" y="165"/>
                  <a:pt x="149" y="162"/>
                  <a:pt x="147" y="161"/>
                </a:cubicBezTo>
                <a:cubicBezTo>
                  <a:pt x="146" y="159"/>
                  <a:pt x="144" y="158"/>
                  <a:pt x="142" y="160"/>
                </a:cubicBezTo>
                <a:close/>
                <a:moveTo>
                  <a:pt x="52" y="0"/>
                </a:moveTo>
                <a:cubicBezTo>
                  <a:pt x="23" y="0"/>
                  <a:pt x="0" y="23"/>
                  <a:pt x="0" y="52"/>
                </a:cubicBezTo>
                <a:cubicBezTo>
                  <a:pt x="0" y="95"/>
                  <a:pt x="52" y="136"/>
                  <a:pt x="52" y="136"/>
                </a:cubicBezTo>
                <a:cubicBezTo>
                  <a:pt x="52" y="136"/>
                  <a:pt x="104" y="95"/>
                  <a:pt x="104" y="52"/>
                </a:cubicBezTo>
                <a:cubicBezTo>
                  <a:pt x="104" y="23"/>
                  <a:pt x="81" y="0"/>
                  <a:pt x="52" y="0"/>
                </a:cubicBezTo>
                <a:close/>
                <a:moveTo>
                  <a:pt x="52" y="125"/>
                </a:moveTo>
                <a:cubicBezTo>
                  <a:pt x="47" y="121"/>
                  <a:pt x="40" y="114"/>
                  <a:pt x="32" y="105"/>
                </a:cubicBezTo>
                <a:cubicBezTo>
                  <a:pt x="21" y="92"/>
                  <a:pt x="8" y="72"/>
                  <a:pt x="8" y="52"/>
                </a:cubicBezTo>
                <a:cubicBezTo>
                  <a:pt x="8" y="28"/>
                  <a:pt x="28" y="8"/>
                  <a:pt x="52" y="8"/>
                </a:cubicBezTo>
                <a:cubicBezTo>
                  <a:pt x="76" y="8"/>
                  <a:pt x="96" y="28"/>
                  <a:pt x="96" y="52"/>
                </a:cubicBezTo>
                <a:cubicBezTo>
                  <a:pt x="96" y="83"/>
                  <a:pt x="64" y="114"/>
                  <a:pt x="52" y="125"/>
                </a:cubicBezTo>
                <a:close/>
              </a:path>
            </a:pathLst>
          </a:custGeom>
          <a:solidFill>
            <a:srgbClr val="00A7B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31" name="Text Placeholder 24">
            <a:extLst>
              <a:ext uri="{FF2B5EF4-FFF2-40B4-BE49-F238E27FC236}">
                <a16:creationId xmlns:a16="http://schemas.microsoft.com/office/drawing/2014/main" id="{7ACB3704-9B25-F49D-6EF3-24DA18E12A42}"/>
              </a:ext>
            </a:extLst>
          </p:cNvPr>
          <p:cNvSpPr>
            <a:spLocks noGrp="1"/>
          </p:cNvSpPr>
          <p:nvPr>
            <p:ph type="body" sz="quarter" idx="13" hasCustomPrompt="1"/>
          </p:nvPr>
        </p:nvSpPr>
        <p:spPr>
          <a:xfrm>
            <a:off x="560855" y="3612720"/>
            <a:ext cx="4560342" cy="360000"/>
          </a:xfrm>
          <a:prstGeom prst="rect">
            <a:avLst/>
          </a:prstGeom>
        </p:spPr>
        <p:txBody>
          <a:bodyPr anchor="t"/>
          <a:lstStyle>
            <a:lvl1pPr marL="0" indent="0">
              <a:lnSpc>
                <a:spcPct val="100000"/>
              </a:lnSpc>
              <a:spcBef>
                <a:spcPts val="0"/>
              </a:spcBef>
              <a:buNone/>
              <a:defRPr sz="1800" b="1">
                <a:solidFill>
                  <a:srgbClr val="444444"/>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Presenter Name</a:t>
            </a:r>
          </a:p>
        </p:txBody>
      </p:sp>
      <p:sp>
        <p:nvSpPr>
          <p:cNvPr id="32" name="Text Placeholder 24">
            <a:extLst>
              <a:ext uri="{FF2B5EF4-FFF2-40B4-BE49-F238E27FC236}">
                <a16:creationId xmlns:a16="http://schemas.microsoft.com/office/drawing/2014/main" id="{F4C00F73-19A2-0DDE-4221-A9F058EA809F}"/>
              </a:ext>
            </a:extLst>
          </p:cNvPr>
          <p:cNvSpPr>
            <a:spLocks noGrp="1"/>
          </p:cNvSpPr>
          <p:nvPr>
            <p:ph type="body" sz="quarter" idx="14" hasCustomPrompt="1"/>
          </p:nvPr>
        </p:nvSpPr>
        <p:spPr>
          <a:xfrm>
            <a:off x="560855" y="3984417"/>
            <a:ext cx="4558735" cy="720000"/>
          </a:xfrm>
          <a:prstGeom prst="rect">
            <a:avLst/>
          </a:prstGeom>
        </p:spPr>
        <p:txBody>
          <a:bodyPr anchor="t"/>
          <a:lstStyle>
            <a:lvl1pPr marL="0" indent="0">
              <a:lnSpc>
                <a:spcPct val="100000"/>
              </a:lnSpc>
              <a:spcBef>
                <a:spcPts val="0"/>
              </a:spcBef>
              <a:buNone/>
              <a:defRPr sz="1800" b="0">
                <a:solidFill>
                  <a:srgbClr val="444444"/>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Presenter title/email on two lines</a:t>
            </a:r>
          </a:p>
        </p:txBody>
      </p:sp>
      <p:pic>
        <p:nvPicPr>
          <p:cNvPr id="33" name="Picture 32">
            <a:extLst>
              <a:ext uri="{FF2B5EF4-FFF2-40B4-BE49-F238E27FC236}">
                <a16:creationId xmlns:a16="http://schemas.microsoft.com/office/drawing/2014/main" id="{E2BB7953-3B8D-159B-E0E5-F2F78F9A87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2837" y="1012496"/>
            <a:ext cx="434383" cy="332574"/>
          </a:xfrm>
          <a:prstGeom prst="rect">
            <a:avLst/>
          </a:prstGeom>
        </p:spPr>
      </p:pic>
      <p:pic>
        <p:nvPicPr>
          <p:cNvPr id="34" name="Picture 33">
            <a:extLst>
              <a:ext uri="{FF2B5EF4-FFF2-40B4-BE49-F238E27FC236}">
                <a16:creationId xmlns:a16="http://schemas.microsoft.com/office/drawing/2014/main" id="{303A5961-5C77-6F6B-4ED8-948BC9B2B5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42902" y="1898262"/>
            <a:ext cx="474252" cy="397480"/>
          </a:xfrm>
          <a:prstGeom prst="rect">
            <a:avLst/>
          </a:prstGeom>
        </p:spPr>
      </p:pic>
      <p:pic>
        <p:nvPicPr>
          <p:cNvPr id="35" name="Picture 34">
            <a:extLst>
              <a:ext uri="{FF2B5EF4-FFF2-40B4-BE49-F238E27FC236}">
                <a16:creationId xmlns:a16="http://schemas.microsoft.com/office/drawing/2014/main" id="{76EF0718-81BB-8792-722B-2FEDA2318D3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43304" y="2915682"/>
            <a:ext cx="473449" cy="388904"/>
          </a:xfrm>
          <a:prstGeom prst="rect">
            <a:avLst/>
          </a:prstGeom>
        </p:spPr>
      </p:pic>
      <p:sp>
        <p:nvSpPr>
          <p:cNvPr id="2" name="Rectangle 1">
            <a:extLst>
              <a:ext uri="{FF2B5EF4-FFF2-40B4-BE49-F238E27FC236}">
                <a16:creationId xmlns:a16="http://schemas.microsoft.com/office/drawing/2014/main" id="{C567F09A-D4E8-36CB-7341-D0FFEB98D1B3}"/>
              </a:ext>
            </a:extLst>
          </p:cNvPr>
          <p:cNvSpPr/>
          <p:nvPr userDrawn="1"/>
        </p:nvSpPr>
        <p:spPr>
          <a:xfrm>
            <a:off x="8008266" y="951632"/>
            <a:ext cx="3683349" cy="37555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secretariat@lungcancerpolicynetwork.com </a:t>
            </a:r>
          </a:p>
        </p:txBody>
      </p:sp>
      <p:sp>
        <p:nvSpPr>
          <p:cNvPr id="4" name="Rectangle 3">
            <a:extLst>
              <a:ext uri="{FF2B5EF4-FFF2-40B4-BE49-F238E27FC236}">
                <a16:creationId xmlns:a16="http://schemas.microsoft.com/office/drawing/2014/main" id="{508C8BF6-E3D2-F6C0-C1A4-02AF7E957F70}"/>
              </a:ext>
            </a:extLst>
          </p:cNvPr>
          <p:cNvSpPr/>
          <p:nvPr userDrawn="1"/>
        </p:nvSpPr>
        <p:spPr>
          <a:xfrm>
            <a:off x="8082158" y="1857783"/>
            <a:ext cx="2999222" cy="37555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www.lungcancerpolicynetwork.com</a:t>
            </a:r>
          </a:p>
        </p:txBody>
      </p:sp>
      <p:sp>
        <p:nvSpPr>
          <p:cNvPr id="7" name="Rectangle 6">
            <a:extLst>
              <a:ext uri="{FF2B5EF4-FFF2-40B4-BE49-F238E27FC236}">
                <a16:creationId xmlns:a16="http://schemas.microsoft.com/office/drawing/2014/main" id="{958C132A-347D-E563-306D-0365698F4CFA}"/>
              </a:ext>
            </a:extLst>
          </p:cNvPr>
          <p:cNvSpPr/>
          <p:nvPr userDrawn="1"/>
        </p:nvSpPr>
        <p:spPr>
          <a:xfrm>
            <a:off x="8082158" y="2884702"/>
            <a:ext cx="2999222" cy="37555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@LungPolicy</a:t>
            </a:r>
          </a:p>
        </p:txBody>
      </p:sp>
      <p:sp>
        <p:nvSpPr>
          <p:cNvPr id="8" name="Rectangle 7">
            <a:extLst>
              <a:ext uri="{FF2B5EF4-FFF2-40B4-BE49-F238E27FC236}">
                <a16:creationId xmlns:a16="http://schemas.microsoft.com/office/drawing/2014/main" id="{8BDB942C-A61D-C022-F4B5-14F3933779CB}"/>
              </a:ext>
            </a:extLst>
          </p:cNvPr>
          <p:cNvSpPr/>
          <p:nvPr userDrawn="1"/>
        </p:nvSpPr>
        <p:spPr>
          <a:xfrm>
            <a:off x="8008266" y="3808108"/>
            <a:ext cx="4029854" cy="35535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linkedin.com/company/lung-cancer-policy-network</a:t>
            </a:r>
          </a:p>
        </p:txBody>
      </p:sp>
      <p:sp>
        <p:nvSpPr>
          <p:cNvPr id="9" name="Rectangle 8">
            <a:extLst>
              <a:ext uri="{FF2B5EF4-FFF2-40B4-BE49-F238E27FC236}">
                <a16:creationId xmlns:a16="http://schemas.microsoft.com/office/drawing/2014/main" id="{CE09D36D-4902-D274-876E-C76BE8DDC6CE}"/>
              </a:ext>
            </a:extLst>
          </p:cNvPr>
          <p:cNvSpPr/>
          <p:nvPr userDrawn="1"/>
        </p:nvSpPr>
        <p:spPr>
          <a:xfrm>
            <a:off x="8008266" y="4719937"/>
            <a:ext cx="4029854" cy="37555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youtube.com/@lungcancerpolicynetwork</a:t>
            </a:r>
          </a:p>
        </p:txBody>
      </p:sp>
      <p:pic>
        <p:nvPicPr>
          <p:cNvPr id="11" name="Picture 10" descr="A picture containing logo, graphics, font, symbol&#10;&#10;Description automatically generated">
            <a:extLst>
              <a:ext uri="{FF2B5EF4-FFF2-40B4-BE49-F238E27FC236}">
                <a16:creationId xmlns:a16="http://schemas.microsoft.com/office/drawing/2014/main" id="{B23F5335-213D-7807-D874-18253BCDE27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87171" y="3809308"/>
            <a:ext cx="385714" cy="360000"/>
          </a:xfrm>
          <a:prstGeom prst="rect">
            <a:avLst/>
          </a:prstGeom>
        </p:spPr>
      </p:pic>
      <p:pic>
        <p:nvPicPr>
          <p:cNvPr id="16" name="Picture 15" descr="A white line on a black background&#10;&#10;Description automatically generated with low confidence">
            <a:extLst>
              <a:ext uri="{FF2B5EF4-FFF2-40B4-BE49-F238E27FC236}">
                <a16:creationId xmlns:a16="http://schemas.microsoft.com/office/drawing/2014/main" id="{37DF9AB7-F53F-E320-8CC0-E82306BF984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346028" y="4719937"/>
            <a:ext cx="468000" cy="468000"/>
          </a:xfrm>
          <a:prstGeom prst="rect">
            <a:avLst/>
          </a:prstGeom>
        </p:spPr>
      </p:pic>
      <p:sp>
        <p:nvSpPr>
          <p:cNvPr id="10" name="Text Placeholder 12">
            <a:extLst>
              <a:ext uri="{FF2B5EF4-FFF2-40B4-BE49-F238E27FC236}">
                <a16:creationId xmlns:a16="http://schemas.microsoft.com/office/drawing/2014/main" id="{629D304B-F48B-2D59-97CF-E837A4DDB217}"/>
              </a:ext>
            </a:extLst>
          </p:cNvPr>
          <p:cNvSpPr>
            <a:spLocks noGrp="1"/>
          </p:cNvSpPr>
          <p:nvPr>
            <p:ph type="body" sz="quarter" idx="12" hasCustomPrompt="1"/>
          </p:nvPr>
        </p:nvSpPr>
        <p:spPr>
          <a:xfrm>
            <a:off x="488698" y="5095489"/>
            <a:ext cx="5291683" cy="1407845"/>
          </a:xfrm>
          <a:prstGeom prst="rect">
            <a:avLst/>
          </a:prstGeom>
        </p:spPr>
        <p:txBody>
          <a:bodyPr/>
          <a:lstStyle>
            <a:lvl1pPr marL="0" indent="0">
              <a:buNone/>
              <a:defRPr sz="1100">
                <a:solidFill>
                  <a:srgbClr val="444444"/>
                </a:solidFill>
                <a:latin typeface="Arial" panose="020B0604020202020204" pitchFamily="34" charset="0"/>
                <a:cs typeface="Arial" panose="020B0604020202020204" pitchFamily="34" charset="0"/>
              </a:defRPr>
            </a:lvl1pPr>
          </a:lstStyle>
          <a:p>
            <a:pPr lvl="0"/>
            <a:r>
              <a:rPr lang="en-US"/>
              <a:t>Add disclaimer text</a:t>
            </a:r>
          </a:p>
        </p:txBody>
      </p:sp>
      <p:sp>
        <p:nvSpPr>
          <p:cNvPr id="14" name="Text Placeholder 12">
            <a:extLst>
              <a:ext uri="{FF2B5EF4-FFF2-40B4-BE49-F238E27FC236}">
                <a16:creationId xmlns:a16="http://schemas.microsoft.com/office/drawing/2014/main" id="{F2151919-1A71-44AC-ADAA-E8E0ECD0D17D}"/>
              </a:ext>
            </a:extLst>
          </p:cNvPr>
          <p:cNvSpPr>
            <a:spLocks noGrp="1"/>
          </p:cNvSpPr>
          <p:nvPr>
            <p:ph type="body" sz="quarter" idx="10"/>
          </p:nvPr>
        </p:nvSpPr>
        <p:spPr>
          <a:xfrm>
            <a:off x="468657" y="721822"/>
            <a:ext cx="5122105" cy="1590056"/>
          </a:xfrm>
          <a:prstGeom prst="rect">
            <a:avLst/>
          </a:prstGeom>
        </p:spPr>
        <p:txBody>
          <a:bodyPr/>
          <a:lstStyle>
            <a:lvl1pPr marL="0" indent="0">
              <a:buNone/>
              <a:defRPr sz="1800" b="1">
                <a:solidFill>
                  <a:schemeClr val="accent4">
                    <a:lumMod val="25000"/>
                  </a:schemeClr>
                </a:solidFill>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989427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act Slide - Disclaimer / Q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626E4D-3E60-915B-C01A-495157E0EE2B}"/>
              </a:ext>
            </a:extLst>
          </p:cNvPr>
          <p:cNvSpPr>
            <a:spLocks noGrp="1" noRot="1" noMove="1" noResize="1" noEditPoints="1" noAdjustHandles="1" noChangeArrowheads="1" noChangeShapeType="1"/>
          </p:cNvSpPr>
          <p:nvPr userDrawn="1"/>
        </p:nvSpPr>
        <p:spPr>
          <a:xfrm>
            <a:off x="6535271" y="0"/>
            <a:ext cx="5656729" cy="5782235"/>
          </a:xfrm>
          <a:prstGeom prst="rect">
            <a:avLst/>
          </a:prstGeom>
          <a:solidFill>
            <a:srgbClr val="184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6" name="TextBox 5">
            <a:extLst>
              <a:ext uri="{FF2B5EF4-FFF2-40B4-BE49-F238E27FC236}">
                <a16:creationId xmlns:a16="http://schemas.microsoft.com/office/drawing/2014/main" id="{C58BBAED-8C4F-2829-3C3F-8DBD74B32975}"/>
              </a:ext>
            </a:extLst>
          </p:cNvPr>
          <p:cNvSpPr txBox="1"/>
          <p:nvPr userDrawn="1"/>
        </p:nvSpPr>
        <p:spPr>
          <a:xfrm>
            <a:off x="7151942" y="721822"/>
            <a:ext cx="4423385"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Contact</a:t>
            </a:r>
          </a:p>
        </p:txBody>
      </p:sp>
      <p:sp>
        <p:nvSpPr>
          <p:cNvPr id="12" name="Rectangle 11">
            <a:extLst>
              <a:ext uri="{FF2B5EF4-FFF2-40B4-BE49-F238E27FC236}">
                <a16:creationId xmlns:a16="http://schemas.microsoft.com/office/drawing/2014/main" id="{F9D24CA5-9408-FDD3-AC6B-F9E2EFA9AC54}"/>
              </a:ext>
            </a:extLst>
          </p:cNvPr>
          <p:cNvSpPr>
            <a:spLocks noGrp="1" noRot="1" noMove="1" noResize="1" noEditPoints="1" noAdjustHandles="1" noChangeArrowheads="1" noChangeShapeType="1"/>
          </p:cNvSpPr>
          <p:nvPr userDrawn="1"/>
        </p:nvSpPr>
        <p:spPr>
          <a:xfrm>
            <a:off x="6535271" y="5782235"/>
            <a:ext cx="5656729" cy="1075765"/>
          </a:xfrm>
          <a:prstGeom prst="rect">
            <a:avLst/>
          </a:prstGeom>
          <a:solidFill>
            <a:srgbClr val="028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C29F8702-2880-78EF-3AA7-975BC3375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2837" y="1901010"/>
            <a:ext cx="434383" cy="332574"/>
          </a:xfrm>
          <a:prstGeom prst="rect">
            <a:avLst/>
          </a:prstGeom>
        </p:spPr>
      </p:pic>
      <p:pic>
        <p:nvPicPr>
          <p:cNvPr id="4" name="Picture 3">
            <a:extLst>
              <a:ext uri="{FF2B5EF4-FFF2-40B4-BE49-F238E27FC236}">
                <a16:creationId xmlns:a16="http://schemas.microsoft.com/office/drawing/2014/main" id="{E9078118-AE04-A586-6AD4-F91D81B425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42902" y="2605622"/>
            <a:ext cx="474252" cy="397480"/>
          </a:xfrm>
          <a:prstGeom prst="rect">
            <a:avLst/>
          </a:prstGeom>
        </p:spPr>
      </p:pic>
      <p:sp>
        <p:nvSpPr>
          <p:cNvPr id="8" name="Rectangle 7">
            <a:extLst>
              <a:ext uri="{FF2B5EF4-FFF2-40B4-BE49-F238E27FC236}">
                <a16:creationId xmlns:a16="http://schemas.microsoft.com/office/drawing/2014/main" id="{70496259-9D5B-AC9D-2A2F-20FA6213AD93}"/>
              </a:ext>
            </a:extLst>
          </p:cNvPr>
          <p:cNvSpPr/>
          <p:nvPr userDrawn="1"/>
        </p:nvSpPr>
        <p:spPr>
          <a:xfrm>
            <a:off x="8067970" y="1846218"/>
            <a:ext cx="3683349" cy="35535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networksecretariat@hpolicy.com</a:t>
            </a:r>
          </a:p>
        </p:txBody>
      </p:sp>
      <p:sp>
        <p:nvSpPr>
          <p:cNvPr id="10" name="Rectangle 9">
            <a:extLst>
              <a:ext uri="{FF2B5EF4-FFF2-40B4-BE49-F238E27FC236}">
                <a16:creationId xmlns:a16="http://schemas.microsoft.com/office/drawing/2014/main" id="{0CEB5DA7-DA9F-0B72-16EC-3603DD314989}"/>
              </a:ext>
            </a:extLst>
          </p:cNvPr>
          <p:cNvSpPr/>
          <p:nvPr userDrawn="1"/>
        </p:nvSpPr>
        <p:spPr>
          <a:xfrm>
            <a:off x="8082158" y="2570233"/>
            <a:ext cx="2999222" cy="35535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www.lungcancerpolicynetwork.com</a:t>
            </a:r>
          </a:p>
        </p:txBody>
      </p:sp>
      <p:sp>
        <p:nvSpPr>
          <p:cNvPr id="11" name="Rectangle 10">
            <a:extLst>
              <a:ext uri="{FF2B5EF4-FFF2-40B4-BE49-F238E27FC236}">
                <a16:creationId xmlns:a16="http://schemas.microsoft.com/office/drawing/2014/main" id="{E7928CF8-F04E-C5E8-B080-C6BAA93CCD2C}"/>
              </a:ext>
            </a:extLst>
          </p:cNvPr>
          <p:cNvSpPr/>
          <p:nvPr userDrawn="1"/>
        </p:nvSpPr>
        <p:spPr>
          <a:xfrm>
            <a:off x="8082158" y="3304842"/>
            <a:ext cx="2999222" cy="35535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@LungPolicy</a:t>
            </a:r>
          </a:p>
        </p:txBody>
      </p:sp>
      <p:sp>
        <p:nvSpPr>
          <p:cNvPr id="13" name="Rectangle 12">
            <a:extLst>
              <a:ext uri="{FF2B5EF4-FFF2-40B4-BE49-F238E27FC236}">
                <a16:creationId xmlns:a16="http://schemas.microsoft.com/office/drawing/2014/main" id="{5E4044C5-00D5-8C1C-3732-311FF7292AE5}"/>
              </a:ext>
            </a:extLst>
          </p:cNvPr>
          <p:cNvSpPr/>
          <p:nvPr userDrawn="1"/>
        </p:nvSpPr>
        <p:spPr>
          <a:xfrm>
            <a:off x="8067970" y="4026970"/>
            <a:ext cx="4029854" cy="35535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linkedin.com/company/lung-cancer-policy-network</a:t>
            </a:r>
          </a:p>
        </p:txBody>
      </p:sp>
      <p:sp>
        <p:nvSpPr>
          <p:cNvPr id="15" name="Rectangle 14">
            <a:extLst>
              <a:ext uri="{FF2B5EF4-FFF2-40B4-BE49-F238E27FC236}">
                <a16:creationId xmlns:a16="http://schemas.microsoft.com/office/drawing/2014/main" id="{06EF5387-119F-42A7-3754-7DA15D16CC0A}"/>
              </a:ext>
            </a:extLst>
          </p:cNvPr>
          <p:cNvSpPr/>
          <p:nvPr userDrawn="1"/>
        </p:nvSpPr>
        <p:spPr>
          <a:xfrm>
            <a:off x="8067970" y="4706727"/>
            <a:ext cx="4029854" cy="35535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youtube.com/@lungcancerpolicynetwork</a:t>
            </a:r>
          </a:p>
        </p:txBody>
      </p:sp>
      <p:pic>
        <p:nvPicPr>
          <p:cNvPr id="23" name="Picture 22" descr="A picture containing logo, graphics, font, symbol&#10;&#10;Description automatically generated">
            <a:extLst>
              <a:ext uri="{FF2B5EF4-FFF2-40B4-BE49-F238E27FC236}">
                <a16:creationId xmlns:a16="http://schemas.microsoft.com/office/drawing/2014/main" id="{F51374C8-12F0-2817-6FBA-97029CAC13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87171" y="4016337"/>
            <a:ext cx="385714" cy="360000"/>
          </a:xfrm>
          <a:prstGeom prst="rect">
            <a:avLst/>
          </a:prstGeom>
        </p:spPr>
      </p:pic>
      <p:pic>
        <p:nvPicPr>
          <p:cNvPr id="24" name="Picture 23" descr="A white line on a black background&#10;&#10;Description automatically generated with low confidence">
            <a:extLst>
              <a:ext uri="{FF2B5EF4-FFF2-40B4-BE49-F238E27FC236}">
                <a16:creationId xmlns:a16="http://schemas.microsoft.com/office/drawing/2014/main" id="{22043E56-0F3E-EE01-20C6-84138F4F2CA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46028" y="4719937"/>
            <a:ext cx="468000" cy="468000"/>
          </a:xfrm>
          <a:prstGeom prst="rect">
            <a:avLst/>
          </a:prstGeom>
        </p:spPr>
      </p:pic>
      <p:pic>
        <p:nvPicPr>
          <p:cNvPr id="17" name="Picture 16" descr="A white x on a black background&#10;&#10;Description automatically generated">
            <a:extLst>
              <a:ext uri="{FF2B5EF4-FFF2-40B4-BE49-F238E27FC236}">
                <a16:creationId xmlns:a16="http://schemas.microsoft.com/office/drawing/2014/main" id="{E6B05043-DE78-DF10-A44A-61098E258A6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87076" y="3320730"/>
            <a:ext cx="385714" cy="394231"/>
          </a:xfrm>
          <a:prstGeom prst="rect">
            <a:avLst/>
          </a:prstGeom>
        </p:spPr>
      </p:pic>
      <p:pic>
        <p:nvPicPr>
          <p:cNvPr id="19" name="Picture 2" descr="image">
            <a:extLst>
              <a:ext uri="{FF2B5EF4-FFF2-40B4-BE49-F238E27FC236}">
                <a16:creationId xmlns:a16="http://schemas.microsoft.com/office/drawing/2014/main" id="{B620465C-E47C-C624-4247-4FACBDF143BD}"/>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22754" y="2897148"/>
            <a:ext cx="2065421" cy="206542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F8470E0-59DF-066F-76C8-7D4C665863F9}"/>
              </a:ext>
            </a:extLst>
          </p:cNvPr>
          <p:cNvSpPr txBox="1"/>
          <p:nvPr userDrawn="1"/>
        </p:nvSpPr>
        <p:spPr>
          <a:xfrm>
            <a:off x="1111100" y="5798158"/>
            <a:ext cx="4288726" cy="461665"/>
          </a:xfrm>
          <a:prstGeom prst="rect">
            <a:avLst/>
          </a:prstGeom>
          <a:noFill/>
        </p:spPr>
        <p:txBody>
          <a:bodyPr wrap="square" rtlCol="0">
            <a:spAutoFit/>
          </a:bodyPr>
          <a:lstStyle/>
          <a:p>
            <a:pPr algn="ctr"/>
            <a:r>
              <a:rPr lang="en-US" sz="1200" dirty="0">
                <a:solidFill>
                  <a:srgbClr val="184778"/>
                </a:solidFill>
                <a:latin typeface="Arial" panose="020B0604020202020204" pitchFamily="34" charset="0"/>
                <a:ea typeface="Roboto Light" panose="02000000000000000000" pitchFamily="2" charset="0"/>
                <a:cs typeface="Arial" panose="020B0604020202020204" pitchFamily="34" charset="0"/>
              </a:rPr>
              <a:t>The Network also has resources on earlier detection and optimal care, as well as policy engagement resources</a:t>
            </a:r>
            <a:r>
              <a:rPr lang="en-US" sz="1200" dirty="0">
                <a:solidFill>
                  <a:schemeClr val="accent3">
                    <a:lumMod val="25000"/>
                  </a:schemeClr>
                </a:solidFill>
                <a:latin typeface="Arial" panose="020B0604020202020204" pitchFamily="34" charset="0"/>
                <a:ea typeface="Roboto Light" panose="02000000000000000000" pitchFamily="2" charset="0"/>
                <a:cs typeface="Arial" panose="020B0604020202020204" pitchFamily="34" charset="0"/>
              </a:rPr>
              <a:t>. </a:t>
            </a:r>
            <a:endParaRPr lang="en-GB" sz="1200" dirty="0">
              <a:solidFill>
                <a:schemeClr val="accent3">
                  <a:lumMod val="25000"/>
                </a:schemeClr>
              </a:solidFill>
              <a:latin typeface="Arial" panose="020B0604020202020204" pitchFamily="34"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521425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claim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063CFE-4309-D105-D6A2-C9F1A7FF759C}"/>
              </a:ext>
            </a:extLst>
          </p:cNvPr>
          <p:cNvSpPr>
            <a:spLocks noGrp="1" noRot="1" noMove="1" noResize="1" noEditPoints="1" noAdjustHandles="1" noChangeArrowheads="1" noChangeShapeType="1"/>
          </p:cNvSpPr>
          <p:nvPr userDrawn="1"/>
        </p:nvSpPr>
        <p:spPr>
          <a:xfrm>
            <a:off x="8198224" y="26"/>
            <a:ext cx="3993776" cy="4744096"/>
          </a:xfrm>
          <a:prstGeom prst="rect">
            <a:avLst/>
          </a:prstGeom>
          <a:solidFill>
            <a:srgbClr val="184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con&#10;&#10;Description automatically generated">
            <a:extLst>
              <a:ext uri="{FF2B5EF4-FFF2-40B4-BE49-F238E27FC236}">
                <a16:creationId xmlns:a16="http://schemas.microsoft.com/office/drawing/2014/main" id="{41111C88-6CE1-16EE-8536-745D8565817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7750175" y="-1534099"/>
            <a:ext cx="4441825" cy="6278221"/>
          </a:xfrm>
          <a:prstGeom prst="rect">
            <a:avLst/>
          </a:prstGeom>
        </p:spPr>
      </p:pic>
      <p:pic>
        <p:nvPicPr>
          <p:cNvPr id="2" name="Picture 1" descr="A close-up of a wallpaper&#10;&#10;AI-generated content may be incorrect.">
            <a:extLst>
              <a:ext uri="{FF2B5EF4-FFF2-40B4-BE49-F238E27FC236}">
                <a16:creationId xmlns:a16="http://schemas.microsoft.com/office/drawing/2014/main" id="{8D6B90C7-BA14-81F0-D701-A79A47D65666}"/>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t="52952" r="50000"/>
          <a:stretch>
            <a:fillRect/>
          </a:stretch>
        </p:blipFill>
        <p:spPr>
          <a:xfrm>
            <a:off x="8198222" y="4744121"/>
            <a:ext cx="3993777" cy="2113878"/>
          </a:xfrm>
          <a:prstGeom prst="rect">
            <a:avLst/>
          </a:prstGeom>
        </p:spPr>
      </p:pic>
      <p:pic>
        <p:nvPicPr>
          <p:cNvPr id="12" name="Picture 11">
            <a:extLst>
              <a:ext uri="{FF2B5EF4-FFF2-40B4-BE49-F238E27FC236}">
                <a16:creationId xmlns:a16="http://schemas.microsoft.com/office/drawing/2014/main" id="{F659046B-7151-F2CD-286F-772E08CD4589}"/>
              </a:ext>
            </a:extLst>
          </p:cNvPr>
          <p:cNvPicPr>
            <a:picLocks noChangeAspect="1"/>
          </p:cNvPicPr>
          <p:nvPr userDrawn="1"/>
        </p:nvPicPr>
        <p:blipFill>
          <a:blip r:embed="rId4"/>
          <a:stretch>
            <a:fillRect/>
          </a:stretch>
        </p:blipFill>
        <p:spPr>
          <a:xfrm>
            <a:off x="1302590" y="1259252"/>
            <a:ext cx="5294786" cy="2837260"/>
          </a:xfrm>
          <a:prstGeom prst="rect">
            <a:avLst/>
          </a:prstGeom>
        </p:spPr>
      </p:pic>
    </p:spTree>
    <p:extLst>
      <p:ext uri="{BB962C8B-B14F-4D97-AF65-F5344CB8AC3E}">
        <p14:creationId xmlns:p14="http://schemas.microsoft.com/office/powerpoint/2010/main" val="4031576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 page">
    <p:spTree>
      <p:nvGrpSpPr>
        <p:cNvPr id="1" name=""/>
        <p:cNvGrpSpPr/>
        <p:nvPr/>
      </p:nvGrpSpPr>
      <p:grpSpPr>
        <a:xfrm>
          <a:off x="0" y="0"/>
          <a:ext cx="0" cy="0"/>
          <a:chOff x="0" y="0"/>
          <a:chExt cx="0" cy="0"/>
        </a:xfrm>
      </p:grpSpPr>
      <p:sp>
        <p:nvSpPr>
          <p:cNvPr id="6" name="Picture Placeholder 14">
            <a:extLst>
              <a:ext uri="{FF2B5EF4-FFF2-40B4-BE49-F238E27FC236}">
                <a16:creationId xmlns:a16="http://schemas.microsoft.com/office/drawing/2014/main" id="{499B35F0-E2D0-3140-09C7-B4A3D339732F}"/>
              </a:ext>
            </a:extLst>
          </p:cNvPr>
          <p:cNvSpPr>
            <a:spLocks noGrp="1"/>
          </p:cNvSpPr>
          <p:nvPr>
            <p:ph type="pic" sz="quarter" idx="11" hasCustomPrompt="1"/>
          </p:nvPr>
        </p:nvSpPr>
        <p:spPr>
          <a:xfrm>
            <a:off x="6867717" y="0"/>
            <a:ext cx="2459744" cy="2846717"/>
          </a:xfrm>
          <a:prstGeom prst="rect">
            <a:avLst/>
          </a:prstGeom>
          <a:solidFill>
            <a:schemeClr val="accent2"/>
          </a:solidFill>
        </p:spPr>
        <p:txBody>
          <a:bodyPr/>
          <a:lstStyle>
            <a:lvl1pPr marL="0" indent="0">
              <a:buNone/>
              <a:defRPr sz="1100">
                <a:solidFill>
                  <a:schemeClr val="bg1"/>
                </a:solidFill>
                <a:latin typeface="Arial" panose="020B0604020202020204" pitchFamily="34" charset="0"/>
                <a:cs typeface="Arial" panose="020B0604020202020204" pitchFamily="34" charset="0"/>
              </a:defRPr>
            </a:lvl1pPr>
          </a:lstStyle>
          <a:p>
            <a:r>
              <a:rPr lang="en-US" dirty="0"/>
              <a:t>Insert image</a:t>
            </a:r>
          </a:p>
        </p:txBody>
      </p:sp>
      <p:pic>
        <p:nvPicPr>
          <p:cNvPr id="3" name="Picture 2">
            <a:extLst>
              <a:ext uri="{FF2B5EF4-FFF2-40B4-BE49-F238E27FC236}">
                <a16:creationId xmlns:a16="http://schemas.microsoft.com/office/drawing/2014/main" id="{3CDB6096-7B74-7324-447B-A1697480F7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4089" y="6147000"/>
            <a:ext cx="1608750" cy="540000"/>
          </a:xfrm>
          <a:prstGeom prst="rect">
            <a:avLst/>
          </a:prstGeom>
        </p:spPr>
      </p:pic>
      <p:sp>
        <p:nvSpPr>
          <p:cNvPr id="8" name="Picture Placeholder 14">
            <a:extLst>
              <a:ext uri="{FF2B5EF4-FFF2-40B4-BE49-F238E27FC236}">
                <a16:creationId xmlns:a16="http://schemas.microsoft.com/office/drawing/2014/main" id="{4B45B35F-F5C6-1635-F227-748DB53BD802}"/>
              </a:ext>
            </a:extLst>
          </p:cNvPr>
          <p:cNvSpPr>
            <a:spLocks noGrp="1"/>
          </p:cNvSpPr>
          <p:nvPr>
            <p:ph type="pic" sz="quarter" idx="12" hasCustomPrompt="1"/>
          </p:nvPr>
        </p:nvSpPr>
        <p:spPr>
          <a:xfrm>
            <a:off x="6867717" y="2984741"/>
            <a:ext cx="2459744" cy="3873260"/>
          </a:xfrm>
          <a:prstGeom prst="rect">
            <a:avLst/>
          </a:prstGeom>
          <a:solidFill>
            <a:schemeClr val="accent2"/>
          </a:solidFill>
        </p:spPr>
        <p:txBody>
          <a:bodyPr/>
          <a:lstStyle>
            <a:lvl1pPr marL="0" indent="0">
              <a:buNone/>
              <a:defRPr sz="1100">
                <a:solidFill>
                  <a:schemeClr val="bg1"/>
                </a:solidFill>
                <a:latin typeface="Arial" panose="020B0604020202020204" pitchFamily="34" charset="0"/>
                <a:cs typeface="Arial" panose="020B0604020202020204" pitchFamily="34" charset="0"/>
              </a:defRPr>
            </a:lvl1pPr>
          </a:lstStyle>
          <a:p>
            <a:r>
              <a:rPr lang="en-US" dirty="0"/>
              <a:t>Insert image</a:t>
            </a:r>
          </a:p>
        </p:txBody>
      </p:sp>
      <p:sp>
        <p:nvSpPr>
          <p:cNvPr id="10" name="Picture Placeholder 14">
            <a:extLst>
              <a:ext uri="{FF2B5EF4-FFF2-40B4-BE49-F238E27FC236}">
                <a16:creationId xmlns:a16="http://schemas.microsoft.com/office/drawing/2014/main" id="{B65E01A8-4A04-4DEF-381B-245B0E9AA2F1}"/>
              </a:ext>
            </a:extLst>
          </p:cNvPr>
          <p:cNvSpPr>
            <a:spLocks noGrp="1"/>
          </p:cNvSpPr>
          <p:nvPr>
            <p:ph type="pic" sz="quarter" idx="13" hasCustomPrompt="1"/>
          </p:nvPr>
        </p:nvSpPr>
        <p:spPr>
          <a:xfrm>
            <a:off x="9454551" y="0"/>
            <a:ext cx="2737449" cy="6858000"/>
          </a:xfrm>
          <a:prstGeom prst="rect">
            <a:avLst/>
          </a:prstGeom>
          <a:solidFill>
            <a:schemeClr val="accent2"/>
          </a:solidFill>
        </p:spPr>
        <p:txBody>
          <a:bodyPr/>
          <a:lstStyle>
            <a:lvl1pPr marL="0" indent="0">
              <a:buNone/>
              <a:defRPr sz="1100">
                <a:solidFill>
                  <a:schemeClr val="bg1"/>
                </a:solidFill>
                <a:latin typeface="Arial" panose="020B0604020202020204" pitchFamily="34" charset="0"/>
                <a:cs typeface="Arial" panose="020B0604020202020204" pitchFamily="34" charset="0"/>
              </a:defRPr>
            </a:lvl1pPr>
          </a:lstStyle>
          <a:p>
            <a:r>
              <a:rPr lang="en-US" dirty="0"/>
              <a:t>Insert image</a:t>
            </a:r>
          </a:p>
        </p:txBody>
      </p:sp>
      <p:sp>
        <p:nvSpPr>
          <p:cNvPr id="11" name="Title 8">
            <a:extLst>
              <a:ext uri="{FF2B5EF4-FFF2-40B4-BE49-F238E27FC236}">
                <a16:creationId xmlns:a16="http://schemas.microsoft.com/office/drawing/2014/main" id="{370463F2-1E8F-987D-7E93-A04F92933C8A}"/>
              </a:ext>
            </a:extLst>
          </p:cNvPr>
          <p:cNvSpPr>
            <a:spLocks noGrp="1"/>
          </p:cNvSpPr>
          <p:nvPr>
            <p:ph type="title"/>
          </p:nvPr>
        </p:nvSpPr>
        <p:spPr>
          <a:xfrm>
            <a:off x="500828" y="1"/>
            <a:ext cx="6239799" cy="1439998"/>
          </a:xfrm>
          <a:prstGeom prst="rect">
            <a:avLst/>
          </a:prstGeom>
        </p:spPr>
        <p:txBody>
          <a:bodyPr anchor="ctr"/>
          <a:lstStyle>
            <a:lvl1pPr>
              <a:defRPr sz="3200" b="1" i="0">
                <a:solidFill>
                  <a:schemeClr val="tx1"/>
                </a:solidFill>
                <a:latin typeface="Arial" panose="020B0604020202020204" pitchFamily="34" charset="0"/>
                <a:cs typeface="Arial" panose="020B0604020202020204" pitchFamily="34" charset="0"/>
              </a:defRPr>
            </a:lvl1pPr>
          </a:lstStyle>
          <a:p>
            <a:r>
              <a:rPr lang="en-US" dirty="0"/>
              <a:t>Click to edit</a:t>
            </a:r>
          </a:p>
        </p:txBody>
      </p:sp>
      <p:sp>
        <p:nvSpPr>
          <p:cNvPr id="12" name="Text Placeholder 12">
            <a:extLst>
              <a:ext uri="{FF2B5EF4-FFF2-40B4-BE49-F238E27FC236}">
                <a16:creationId xmlns:a16="http://schemas.microsoft.com/office/drawing/2014/main" id="{DC461A82-92B1-0EAD-8D0C-CC319F851085}"/>
              </a:ext>
            </a:extLst>
          </p:cNvPr>
          <p:cNvSpPr>
            <a:spLocks noGrp="1"/>
          </p:cNvSpPr>
          <p:nvPr>
            <p:ph type="body" sz="quarter" idx="10"/>
          </p:nvPr>
        </p:nvSpPr>
        <p:spPr>
          <a:xfrm>
            <a:off x="500828" y="1607097"/>
            <a:ext cx="5595172" cy="4317453"/>
          </a:xfrm>
          <a:prstGeom prst="rect">
            <a:avLst/>
          </a:prstGeom>
        </p:spPr>
        <p:txBody>
          <a:bodyPr>
            <a:noAutofit/>
          </a:bodyPr>
          <a:lstStyle>
            <a:lvl1pPr marL="0" indent="0">
              <a:buNone/>
              <a:defRPr sz="1800">
                <a:solidFill>
                  <a:schemeClr val="accent4">
                    <a:lumMod val="25000"/>
                  </a:schemeClr>
                </a:solidFill>
                <a:latin typeface="Arial" panose="020B0604020202020204" pitchFamily="34" charset="0"/>
                <a:cs typeface="Arial" panose="020B0604020202020204" pitchFamily="34" charset="0"/>
              </a:defRPr>
            </a:lvl1pPr>
          </a:lstStyle>
          <a:p>
            <a:pPr lvl="0"/>
            <a:endParaRPr lang="en-US" dirty="0"/>
          </a:p>
        </p:txBody>
      </p:sp>
      <p:pic>
        <p:nvPicPr>
          <p:cNvPr id="14" name="Picture 13">
            <a:extLst>
              <a:ext uri="{FF2B5EF4-FFF2-40B4-BE49-F238E27FC236}">
                <a16:creationId xmlns:a16="http://schemas.microsoft.com/office/drawing/2014/main" id="{7B69BC57-717D-614B-701C-758999FEA33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81351" y="6146272"/>
            <a:ext cx="1595730" cy="540000"/>
          </a:xfrm>
          <a:prstGeom prst="rect">
            <a:avLst/>
          </a:prstGeom>
        </p:spPr>
      </p:pic>
    </p:spTree>
    <p:extLst>
      <p:ext uri="{BB962C8B-B14F-4D97-AF65-F5344CB8AC3E}">
        <p14:creationId xmlns:p14="http://schemas.microsoft.com/office/powerpoint/2010/main" val="2051510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23FCCB03-1638-141E-8379-59B692011E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84000" y="5976000"/>
            <a:ext cx="2092500" cy="540000"/>
          </a:xfrm>
          <a:prstGeom prst="rect">
            <a:avLst/>
          </a:prstGeom>
        </p:spPr>
      </p:pic>
      <p:sp>
        <p:nvSpPr>
          <p:cNvPr id="8" name="Rectangle 7">
            <a:extLst>
              <a:ext uri="{FF2B5EF4-FFF2-40B4-BE49-F238E27FC236}">
                <a16:creationId xmlns:a16="http://schemas.microsoft.com/office/drawing/2014/main" id="{6E09D96F-79E2-4ED0-33BE-A60BB233C8CC}"/>
              </a:ext>
            </a:extLst>
          </p:cNvPr>
          <p:cNvSpPr/>
          <p:nvPr userDrawn="1"/>
        </p:nvSpPr>
        <p:spPr>
          <a:xfrm>
            <a:off x="0" y="-1"/>
            <a:ext cx="8810172" cy="5486401"/>
          </a:xfrm>
          <a:prstGeom prst="rect">
            <a:avLst/>
          </a:prstGeom>
          <a:solidFill>
            <a:srgbClr val="184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610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theme" Target="../theme/theme2.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0D4B45-1FA8-CE3D-D47E-FDC620965C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9289460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75" r:id="rId8"/>
    <p:sldLayoutId id="2147483776" r:id="rId9"/>
    <p:sldLayoutId id="2147483777" r:id="rId10"/>
    <p:sldLayoutId id="2147483778" r:id="rId11"/>
    <p:sldLayoutId id="2147483750" r:id="rId12"/>
    <p:sldLayoutId id="2147483779" r:id="rId13"/>
    <p:sldLayoutId id="2147483780" r:id="rId14"/>
    <p:sldLayoutId id="2147483781" r:id="rId15"/>
    <p:sldLayoutId id="2147483782" r:id="rId16"/>
    <p:sldLayoutId id="2147483783" r:id="rId17"/>
    <p:sldLayoutId id="2147483784" r:id="rId18"/>
    <p:sldLayoutId id="2147483757" r:id="rId19"/>
    <p:sldLayoutId id="2147483758" r:id="rId20"/>
    <p:sldLayoutId id="2147483772" r:id="rId21"/>
    <p:sldLayoutId id="2147483759" r:id="rId22"/>
    <p:sldLayoutId id="2147483760" r:id="rId23"/>
    <p:sldLayoutId id="2147483774" r:id="rId24"/>
    <p:sldLayoutId id="2147483773" r:id="rId25"/>
    <p:sldLayoutId id="2147483761" r:id="rId26"/>
    <p:sldLayoutId id="2147483762" r:id="rId27"/>
    <p:sldLayoutId id="2147483763" r:id="rId28"/>
    <p:sldLayoutId id="2147483764" r:id="rId29"/>
    <p:sldLayoutId id="2147483765" r:id="rId30"/>
    <p:sldLayoutId id="2147483766" r:id="rId31"/>
    <p:sldLayoutId id="2147483767" r:id="rId32"/>
    <p:sldLayoutId id="2147483785" r:id="rId33"/>
    <p:sldLayoutId id="2147483770" r:id="rId34"/>
    <p:sldLayoutId id="2147483771" r:id="rId3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1600" kern="1200">
          <a:solidFill>
            <a:schemeClr val="accent4">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accent4">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accent4">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accent4">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accent4">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0D4B45-1FA8-CE3D-D47E-FDC620965C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5965930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87" r:id="rId4"/>
    <p:sldLayoutId id="2147483786"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23" r:id="rId16"/>
    <p:sldLayoutId id="2147483724" r:id="rId17"/>
    <p:sldLayoutId id="2147483725" r:id="rId18"/>
    <p:sldLayoutId id="2147483726" r:id="rId19"/>
    <p:sldLayoutId id="2147483727" r:id="rId20"/>
    <p:sldLayoutId id="2147483729" r:id="rId21"/>
    <p:sldLayoutId id="2147483730" r:id="rId22"/>
    <p:sldLayoutId id="2147483731" r:id="rId23"/>
    <p:sldLayoutId id="2147483732" r:id="rId24"/>
    <p:sldLayoutId id="2147483733" r:id="rId25"/>
    <p:sldLayoutId id="2147483798" r:id="rId26"/>
    <p:sldLayoutId id="2147483736" r:id="rId27"/>
    <p:sldLayoutId id="2147483737" r:id="rId2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28B7F"/>
        </a:buClr>
        <a:buFont typeface="Arial" panose="020B0604020202020204" pitchFamily="34" charset="0"/>
        <a:buChar char="•"/>
        <a:defRPr sz="1600" kern="1200">
          <a:solidFill>
            <a:schemeClr val="accent4">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028B7F"/>
        </a:buClr>
        <a:buFont typeface="Arial" panose="020B0604020202020204" pitchFamily="34" charset="0"/>
        <a:buChar char="•"/>
        <a:defRPr sz="1600" kern="1200">
          <a:solidFill>
            <a:schemeClr val="accent4">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028B7F"/>
        </a:buClr>
        <a:buFont typeface="Arial" panose="020B0604020202020204" pitchFamily="34" charset="0"/>
        <a:buChar char="•"/>
        <a:defRPr sz="1600" kern="1200">
          <a:solidFill>
            <a:schemeClr val="accent4">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8B7F"/>
        </a:buClr>
        <a:buFont typeface="Arial" panose="020B0604020202020204" pitchFamily="34" charset="0"/>
        <a:buChar char="•"/>
        <a:defRPr sz="1600" kern="1200">
          <a:solidFill>
            <a:schemeClr val="accent4">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028B7F"/>
        </a:buClr>
        <a:buFont typeface="Arial" panose="020B0604020202020204" pitchFamily="34" charset="0"/>
        <a:buChar char="•"/>
        <a:defRPr sz="1600" kern="1200">
          <a:solidFill>
            <a:schemeClr val="accent4">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hyperlink" Target="https://www.lungcancerpolicynetwork.com/implementation-toolkit/" TargetMode="External"/><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7.xml"/><Relationship Id="rId1" Type="http://schemas.openxmlformats.org/officeDocument/2006/relationships/video" Target="https://www.youtube.com/embed/0sW_dcrwoIg?feature=oembed" TargetMode="External"/><Relationship Id="rId5" Type="http://schemas.openxmlformats.org/officeDocument/2006/relationships/image" Target="../media/image39.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hyperlink" Target="https://www.lungcancerpolicynetwork.com/app/uploads/Supporting-the-implenentation-of-lung-cancer-screening-a-focus-on-governance-policy-brief.pdf" TargetMode="External"/><Relationship Id="rId5" Type="http://schemas.openxmlformats.org/officeDocument/2006/relationships/image" Target="../media/image41.png"/><Relationship Id="rId4" Type="http://schemas.openxmlformats.org/officeDocument/2006/relationships/hyperlink" Target="https://www.lungcancerpolicynetwork.com/app/uploads/Stakeholder-groups-that-may-be-involved-in-screening.pdf" TargetMode="External"/><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lungcancerpolicynetwork.c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7.xml"/><Relationship Id="rId1" Type="http://schemas.openxmlformats.org/officeDocument/2006/relationships/video" Target="https://www.youtube.com/embed/28POe7-_DEY?start=2&amp;feature=oembed" TargetMode="External"/><Relationship Id="rId5" Type="http://schemas.openxmlformats.org/officeDocument/2006/relationships/image" Target="../media/image45.pn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7.xml"/><Relationship Id="rId1" Type="http://schemas.openxmlformats.org/officeDocument/2006/relationships/video" Target="https://www.youtube.com/embed/mcK5YkOwR3U?feature=oembed" TargetMode="External"/><Relationship Id="rId5" Type="http://schemas.openxmlformats.org/officeDocument/2006/relationships/image" Target="../media/image53.pn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hyperlink" Target="https://www.lungcancerpolicynetwork.com/app/uploads/Step-by-step-guide-organising-workshops-to-advance-lung-cancer-screening"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hyperlink" Target="mailto:networksecretariat@hpolicy.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64.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7.xml"/><Relationship Id="rId1" Type="http://schemas.openxmlformats.org/officeDocument/2006/relationships/video" Target="https://www.youtube.com/embed/JbEjV-pWESA?feature=oembed" TargetMode="External"/><Relationship Id="rId5" Type="http://schemas.openxmlformats.org/officeDocument/2006/relationships/image" Target="../media/image61.png"/><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69.png"/><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7.xml"/><Relationship Id="rId1" Type="http://schemas.openxmlformats.org/officeDocument/2006/relationships/video" Target="https://www.youtube.com/embed/YT59ccfbrWg?feature=oembed" TargetMode="External"/><Relationship Id="rId5" Type="http://schemas.openxmlformats.org/officeDocument/2006/relationships/image" Target="../media/image69.png"/><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23.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23.xml"/><Relationship Id="rId5" Type="http://schemas.openxmlformats.org/officeDocument/2006/relationships/image" Target="../media/image78.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7.xml"/><Relationship Id="rId1" Type="http://schemas.openxmlformats.org/officeDocument/2006/relationships/video" Target="https://www.youtube.com/embed/VXdj49k-Jj0?feature=oembed" TargetMode="External"/><Relationship Id="rId5" Type="http://schemas.openxmlformats.org/officeDocument/2006/relationships/image" Target="../media/image78.png"/><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image" Target="../media/image78.png"/><Relationship Id="rId5" Type="http://schemas.openxmlformats.org/officeDocument/2006/relationships/image" Target="../media/image85.pn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hyperlink" Target="https://www.lungcancerpolicynetwork.com/app/uploads/Stakeholder-groups-that-may-be-involved-in-screening.pdf" TargetMode="External"/><Relationship Id="rId2" Type="http://schemas.openxmlformats.org/officeDocument/2006/relationships/notesSlide" Target="../notesSlides/notesSlide45.xml"/><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lungcancerpolicynetwork.com/app/uploads/Example-pathway-for-managing-results-from-LDCT-screening.pdf" TargetMode="Externa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s://www.lungcancerpolicynetwork.com/new-policy-briefs-published-to-support-the-implementation-of-lung-cancer-screening/" TargetMode="External"/><Relationship Id="rId7" Type="http://schemas.openxmlformats.org/officeDocument/2006/relationships/hyperlink" Target="https://www.lungcancerpolicynetwork.com/policy-briefs-published-in-three-languages/" TargetMode="External"/><Relationship Id="rId2" Type="http://schemas.openxmlformats.org/officeDocument/2006/relationships/notesSlide" Target="../notesSlides/notesSlide47.xml"/><Relationship Id="rId1" Type="http://schemas.openxmlformats.org/officeDocument/2006/relationships/slideLayout" Target="../slideLayouts/slideLayout5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 Id="rId9" Type="http://schemas.openxmlformats.org/officeDocument/2006/relationships/hyperlink" Target="https://www.lungcancerpolicynetwork.com/implementation-resources/"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lungcancerpolicynetwork.com/interactive-map-of-lung-cancer-screening/" TargetMode="External"/><Relationship Id="rId2" Type="http://schemas.openxmlformats.org/officeDocument/2006/relationships/notesSlide" Target="../notesSlides/notesSlide48.xml"/><Relationship Id="rId1" Type="http://schemas.openxmlformats.org/officeDocument/2006/relationships/slideLayout" Target="../slideLayouts/slideLayout5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hyperlink" Target="https://www.lungcancerpolicynetwork.com/lung-cancer-screening-factsheets/" TargetMode="External"/><Relationship Id="rId2" Type="http://schemas.openxmlformats.org/officeDocument/2006/relationships/notesSlide" Target="../notesSlides/notesSlide49.xml"/><Relationship Id="rId1" Type="http://schemas.openxmlformats.org/officeDocument/2006/relationships/slideLayout" Target="../slideLayouts/slideLayout56.xml"/><Relationship Id="rId6" Type="http://schemas.openxmlformats.org/officeDocument/2006/relationships/image" Target="../media/image90.png"/><Relationship Id="rId5" Type="http://schemas.openxmlformats.org/officeDocument/2006/relationships/image" Target="../media/image94.png"/><Relationship Id="rId4" Type="http://schemas.openxmlformats.org/officeDocument/2006/relationships/hyperlink" Target="https://www.lungcancerpolicynetwork.com/factsheets-on-ldct-screening-for-lung-cancer/"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lungcancerpolicynetwork.com/lung-cancer-screening-learning-from-implementation/" TargetMode="External"/><Relationship Id="rId7"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56.xml"/><Relationship Id="rId6" Type="http://schemas.openxmlformats.org/officeDocument/2006/relationships/hyperlink" Target="https://www.lungcancerpolicynetwork.com/app/uploads/Summary-Lung-cancer-screening-learning-from-implementation.pdf" TargetMode="External"/><Relationship Id="rId5" Type="http://schemas.openxmlformats.org/officeDocument/2006/relationships/hyperlink" Target="https://www.lungcancerpolicynetwork.com/learning-from-implementation-report-published-in-arabic-french-spanish-and-simplified-chinese/" TargetMode="External"/><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hyperlink" Target="https://www.lungcancerpolicynetwork.com/work/screening-for-lung-cancer/closing-the-gap-the-role-of-global-data-in-advancing-lung-cancer-screening/" TargetMode="External"/><Relationship Id="rId7"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56.xml"/><Relationship Id="rId6" Type="http://schemas.openxmlformats.org/officeDocument/2006/relationships/image" Target="../media/image96.png"/><Relationship Id="rId5" Type="http://schemas.openxmlformats.org/officeDocument/2006/relationships/hyperlink" Target="https://www.lungcancerpolicynetwork.com/app/uploads/Closing-the-gap-the-role-of-global-data-in-advancing-lung-cancer-screening.pdf" TargetMode="Externa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hyperlink" Target="https://www.cancer.gov/publications/dictionaries/cancer-terms/def/ldct" TargetMode="External"/><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lungcancerpolicynetwork.com/implementation-toolkit/" TargetMode="External"/><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30.png"/><Relationship Id="rId5" Type="http://schemas.openxmlformats.org/officeDocument/2006/relationships/hyperlink" Target="https://www.lungcancerpolicynetwork.com/app/uploads/A-framework-to-support-the-implementation-of-LDCT-lung-cancer-screening.docx" TargetMode="Externa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0022E5-3212-21DA-1C9D-EF3C57B4370A}"/>
              </a:ext>
            </a:extLst>
          </p:cNvPr>
          <p:cNvSpPr>
            <a:spLocks noGrp="1"/>
          </p:cNvSpPr>
          <p:nvPr>
            <p:ph type="body" sz="quarter" idx="13"/>
          </p:nvPr>
        </p:nvSpPr>
        <p:spPr/>
        <p:txBody>
          <a:bodyPr/>
          <a:lstStyle/>
          <a:p>
            <a:r>
              <a:rPr lang="en-GB" sz="3200" dirty="0"/>
              <a:t>Screening implementation</a:t>
            </a:r>
            <a:r>
              <a:rPr lang="en-GB" sz="3200" noProof="0" dirty="0"/>
              <a:t> workshop</a:t>
            </a:r>
          </a:p>
        </p:txBody>
      </p:sp>
      <p:sp>
        <p:nvSpPr>
          <p:cNvPr id="3" name="Text Placeholder 2">
            <a:extLst>
              <a:ext uri="{FF2B5EF4-FFF2-40B4-BE49-F238E27FC236}">
                <a16:creationId xmlns:a16="http://schemas.microsoft.com/office/drawing/2014/main" id="{970B32BF-D474-25B5-2AAB-22106B448D5E}"/>
              </a:ext>
            </a:extLst>
          </p:cNvPr>
          <p:cNvSpPr>
            <a:spLocks noGrp="1"/>
          </p:cNvSpPr>
          <p:nvPr>
            <p:ph type="body" sz="quarter" idx="15"/>
          </p:nvPr>
        </p:nvSpPr>
        <p:spPr/>
        <p:txBody>
          <a:bodyPr/>
          <a:lstStyle/>
          <a:p>
            <a:r>
              <a:rPr lang="en-GB" noProof="0" dirty="0"/>
              <a:t>[Focus location]</a:t>
            </a:r>
          </a:p>
        </p:txBody>
      </p:sp>
      <p:sp>
        <p:nvSpPr>
          <p:cNvPr id="4" name="Text Placeholder 3">
            <a:extLst>
              <a:ext uri="{FF2B5EF4-FFF2-40B4-BE49-F238E27FC236}">
                <a16:creationId xmlns:a16="http://schemas.microsoft.com/office/drawing/2014/main" id="{2A700DF8-8BE9-A432-BEF4-50EDD021F4B6}"/>
              </a:ext>
            </a:extLst>
          </p:cNvPr>
          <p:cNvSpPr>
            <a:spLocks noGrp="1"/>
          </p:cNvSpPr>
          <p:nvPr>
            <p:ph type="body" sz="quarter" idx="16"/>
          </p:nvPr>
        </p:nvSpPr>
        <p:spPr/>
        <p:txBody>
          <a:bodyPr/>
          <a:lstStyle/>
          <a:p>
            <a:r>
              <a:rPr lang="en-GB" noProof="0" dirty="0"/>
              <a:t>[Month/Year]</a:t>
            </a:r>
          </a:p>
        </p:txBody>
      </p:sp>
    </p:spTree>
    <p:extLst>
      <p:ext uri="{BB962C8B-B14F-4D97-AF65-F5344CB8AC3E}">
        <p14:creationId xmlns:p14="http://schemas.microsoft.com/office/powerpoint/2010/main" val="111377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E3AB-8309-BCEC-2ABD-225044CBE7BF}"/>
              </a:ext>
            </a:extLst>
          </p:cNvPr>
          <p:cNvSpPr>
            <a:spLocks noGrp="1"/>
          </p:cNvSpPr>
          <p:nvPr>
            <p:ph type="title"/>
          </p:nvPr>
        </p:nvSpPr>
        <p:spPr>
          <a:xfrm>
            <a:off x="500828" y="1"/>
            <a:ext cx="9290056" cy="1439998"/>
          </a:xfrm>
        </p:spPr>
        <p:txBody>
          <a:bodyPr/>
          <a:lstStyle/>
          <a:p>
            <a:r>
              <a:rPr lang="en-GB" dirty="0"/>
              <a:t>How the framework was developed</a:t>
            </a:r>
          </a:p>
        </p:txBody>
      </p:sp>
      <p:sp>
        <p:nvSpPr>
          <p:cNvPr id="3" name="Text Placeholder 2">
            <a:extLst>
              <a:ext uri="{FF2B5EF4-FFF2-40B4-BE49-F238E27FC236}">
                <a16:creationId xmlns:a16="http://schemas.microsoft.com/office/drawing/2014/main" id="{3E4542AD-EA5D-AAE9-3EE8-8F8401AB4F33}"/>
              </a:ext>
            </a:extLst>
          </p:cNvPr>
          <p:cNvSpPr>
            <a:spLocks noGrp="1"/>
          </p:cNvSpPr>
          <p:nvPr>
            <p:ph type="body" sz="quarter" idx="10"/>
          </p:nvPr>
        </p:nvSpPr>
        <p:spPr>
          <a:xfrm>
            <a:off x="500062" y="1943100"/>
            <a:ext cx="8010891" cy="1802423"/>
          </a:xfrm>
        </p:spPr>
        <p:txBody>
          <a:bodyPr/>
          <a:lstStyle/>
          <a:p>
            <a:pPr marL="285750" indent="-285750">
              <a:spcBef>
                <a:spcPts val="0"/>
              </a:spcBef>
              <a:spcAft>
                <a:spcPts val="1200"/>
              </a:spcAft>
              <a:buFont typeface="Arial" panose="020B0604020202020204" pitchFamily="34" charset="0"/>
              <a:buChar char="•"/>
            </a:pPr>
            <a:r>
              <a:rPr lang="en-GB" noProof="0" dirty="0"/>
              <a:t>Drawing on existing frameworks, published literature, Network member expertise, and national and international guidance, the Network developed a framework specific to the implementation of LDCT screening. </a:t>
            </a:r>
          </a:p>
          <a:p>
            <a:pPr marL="285750" indent="-285750">
              <a:spcBef>
                <a:spcPts val="0"/>
              </a:spcBef>
              <a:spcAft>
                <a:spcPts val="1200"/>
              </a:spcAft>
              <a:buFont typeface="Arial" panose="020B0604020202020204" pitchFamily="34" charset="0"/>
              <a:buChar char="•"/>
            </a:pPr>
            <a:r>
              <a:rPr lang="en-GB" noProof="0" dirty="0"/>
              <a:t>It was tested in </a:t>
            </a:r>
            <a:r>
              <a:rPr lang="en-GB" b="1" noProof="0" dirty="0"/>
              <a:t>five countries</a:t>
            </a:r>
            <a:r>
              <a:rPr lang="en-GB" noProof="0" dirty="0"/>
              <a:t>: Canada, Poland, South Korea, the UK and the US.</a:t>
            </a:r>
          </a:p>
          <a:p>
            <a:pPr marL="0" indent="0">
              <a:spcBef>
                <a:spcPts val="0"/>
              </a:spcBef>
              <a:spcAft>
                <a:spcPts val="1200"/>
              </a:spcAft>
              <a:buNone/>
            </a:pPr>
            <a:r>
              <a:rPr lang="en-GB" b="1" noProof="0" dirty="0">
                <a:solidFill>
                  <a:schemeClr val="tx1"/>
                </a:solidFill>
              </a:rPr>
              <a:t>Development process of the framework</a:t>
            </a:r>
          </a:p>
        </p:txBody>
      </p:sp>
      <p:pic>
        <p:nvPicPr>
          <p:cNvPr id="5" name="Picture 4">
            <a:extLst>
              <a:ext uri="{FF2B5EF4-FFF2-40B4-BE49-F238E27FC236}">
                <a16:creationId xmlns:a16="http://schemas.microsoft.com/office/drawing/2014/main" id="{9A33E4A0-43C3-499E-DA5F-B6A06B5523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7878" y="3607777"/>
            <a:ext cx="7741383" cy="3044832"/>
          </a:xfrm>
          <a:prstGeom prst="rect">
            <a:avLst/>
          </a:prstGeom>
        </p:spPr>
      </p:pic>
      <p:pic>
        <p:nvPicPr>
          <p:cNvPr id="8" name="Picture 7">
            <a:extLst>
              <a:ext uri="{FF2B5EF4-FFF2-40B4-BE49-F238E27FC236}">
                <a16:creationId xmlns:a16="http://schemas.microsoft.com/office/drawing/2014/main" id="{6BEC30F3-CD15-43FF-9C84-9141CFB281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6848" y="2061990"/>
            <a:ext cx="2367100" cy="334830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9363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7C67D1-5367-7234-EF08-9B18265E8867}"/>
              </a:ext>
            </a:extLst>
          </p:cNvPr>
          <p:cNvSpPr>
            <a:spLocks noGrp="1"/>
          </p:cNvSpPr>
          <p:nvPr>
            <p:ph type="title"/>
          </p:nvPr>
        </p:nvSpPr>
        <p:spPr>
          <a:xfrm>
            <a:off x="500828" y="1"/>
            <a:ext cx="9290056" cy="1439998"/>
          </a:xfrm>
        </p:spPr>
        <p:txBody>
          <a:bodyPr/>
          <a:lstStyle/>
          <a:p>
            <a:r>
              <a:rPr lang="en-GB" dirty="0"/>
              <a:t>What the framework includes</a:t>
            </a:r>
          </a:p>
        </p:txBody>
      </p:sp>
      <p:sp>
        <p:nvSpPr>
          <p:cNvPr id="3" name="Text Placeholder 2">
            <a:extLst>
              <a:ext uri="{FF2B5EF4-FFF2-40B4-BE49-F238E27FC236}">
                <a16:creationId xmlns:a16="http://schemas.microsoft.com/office/drawing/2014/main" id="{3E4542AD-EA5D-AAE9-3EE8-8F8401AB4F33}"/>
              </a:ext>
            </a:extLst>
          </p:cNvPr>
          <p:cNvSpPr>
            <a:spLocks noGrp="1"/>
          </p:cNvSpPr>
          <p:nvPr>
            <p:ph type="body" sz="quarter" idx="10"/>
          </p:nvPr>
        </p:nvSpPr>
        <p:spPr>
          <a:xfrm>
            <a:off x="500063" y="1943100"/>
            <a:ext cx="9357169" cy="3724275"/>
          </a:xfrm>
        </p:spPr>
        <p:txBody>
          <a:bodyPr/>
          <a:lstStyle/>
          <a:p>
            <a:pPr marL="285750" indent="-285750">
              <a:buFont typeface="Arial" panose="020B0604020202020204" pitchFamily="34" charset="0"/>
              <a:buChar char="•"/>
            </a:pPr>
            <a:r>
              <a:rPr lang="en-GB" noProof="0" dirty="0"/>
              <a:t>The framework incorporates </a:t>
            </a:r>
            <a:r>
              <a:rPr lang="en-GB" b="1" noProof="0" dirty="0"/>
              <a:t>six core components of a health system</a:t>
            </a:r>
            <a:r>
              <a:rPr lang="en-GB" noProof="0" dirty="0"/>
              <a:t> that together enable a comprehensive assessment of the requirements for screening implementation.</a:t>
            </a:r>
          </a:p>
          <a:p>
            <a:r>
              <a:rPr lang="en-GB" b="1" noProof="0" dirty="0">
                <a:solidFill>
                  <a:schemeClr val="tx1"/>
                </a:solidFill>
              </a:rPr>
              <a:t>Each domain comprises questions designed to:</a:t>
            </a:r>
          </a:p>
          <a:p>
            <a:pPr lvl="1"/>
            <a:r>
              <a:rPr lang="en-GB" sz="1600" noProof="0" dirty="0">
                <a:solidFill>
                  <a:srgbClr val="444444"/>
                </a:solidFill>
              </a:rPr>
              <a:t>assess the governance, capacity and infrastructure needed in a country or region</a:t>
            </a:r>
          </a:p>
          <a:p>
            <a:pPr lvl="1"/>
            <a:r>
              <a:rPr lang="en-GB" sz="1600" noProof="0" dirty="0">
                <a:solidFill>
                  <a:srgbClr val="444444"/>
                </a:solidFill>
              </a:rPr>
              <a:t>guide the planning required at each stage of the lung cancer care pathway to enable the implementation of organised LDCT screening. </a:t>
            </a:r>
          </a:p>
          <a:p>
            <a:endParaRPr lang="en-GB" noProof="0" dirty="0"/>
          </a:p>
        </p:txBody>
      </p:sp>
      <p:pic>
        <p:nvPicPr>
          <p:cNvPr id="2" name="Picture 1">
            <a:extLst>
              <a:ext uri="{FF2B5EF4-FFF2-40B4-BE49-F238E27FC236}">
                <a16:creationId xmlns:a16="http://schemas.microsoft.com/office/drawing/2014/main" id="{7D155A58-E20B-7C85-8F0D-655FC9A6993F}"/>
              </a:ext>
            </a:extLst>
          </p:cNvPr>
          <p:cNvPicPr>
            <a:picLocks noChangeAspect="1"/>
          </p:cNvPicPr>
          <p:nvPr/>
        </p:nvPicPr>
        <p:blipFill>
          <a:blip r:embed="rId3"/>
          <a:stretch>
            <a:fillRect/>
          </a:stretch>
        </p:blipFill>
        <p:spPr>
          <a:xfrm>
            <a:off x="912514" y="4089819"/>
            <a:ext cx="8944718" cy="2420741"/>
          </a:xfrm>
          <a:prstGeom prst="rect">
            <a:avLst/>
          </a:prstGeom>
          <a:ln>
            <a:noFill/>
          </a:ln>
          <a:effectLst/>
        </p:spPr>
      </p:pic>
    </p:spTree>
    <p:extLst>
      <p:ext uri="{BB962C8B-B14F-4D97-AF65-F5344CB8AC3E}">
        <p14:creationId xmlns:p14="http://schemas.microsoft.com/office/powerpoint/2010/main" val="15982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5C278-4A9C-FE00-02C3-670680712C7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24CAEC1-1751-22C3-6305-38DAAE7A0ABF}"/>
              </a:ext>
            </a:extLst>
          </p:cNvPr>
          <p:cNvSpPr/>
          <p:nvPr/>
        </p:nvSpPr>
        <p:spPr>
          <a:xfrm>
            <a:off x="0" y="1"/>
            <a:ext cx="12192000" cy="1081142"/>
          </a:xfrm>
          <a:prstGeom prst="rect">
            <a:avLst/>
          </a:prstGeom>
          <a:solidFill>
            <a:schemeClr val="accent2"/>
          </a:solidFill>
          <a:ln>
            <a:solidFill>
              <a:schemeClr val="accent2"/>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CE3C949B-1A36-4457-BD26-3814F7099754}"/>
              </a:ext>
            </a:extLst>
          </p:cNvPr>
          <p:cNvSpPr>
            <a:spLocks noGrp="1"/>
          </p:cNvSpPr>
          <p:nvPr>
            <p:ph type="title"/>
          </p:nvPr>
        </p:nvSpPr>
        <p:spPr>
          <a:xfrm>
            <a:off x="500828" y="1"/>
            <a:ext cx="8349874" cy="1439998"/>
          </a:xfrm>
        </p:spPr>
        <p:txBody>
          <a:bodyPr/>
          <a:lstStyle/>
          <a:p>
            <a:r>
              <a:rPr lang="en-GB" noProof="0" dirty="0"/>
              <a:t>Building the LDCT screening evidence base to inform policy</a:t>
            </a:r>
          </a:p>
        </p:txBody>
      </p:sp>
      <p:sp>
        <p:nvSpPr>
          <p:cNvPr id="3" name="Text Placeholder 2">
            <a:extLst>
              <a:ext uri="{FF2B5EF4-FFF2-40B4-BE49-F238E27FC236}">
                <a16:creationId xmlns:a16="http://schemas.microsoft.com/office/drawing/2014/main" id="{76693177-8545-1604-8DE8-2C10C0DAD966}"/>
              </a:ext>
            </a:extLst>
          </p:cNvPr>
          <p:cNvSpPr>
            <a:spLocks noGrp="1"/>
          </p:cNvSpPr>
          <p:nvPr>
            <p:ph type="body" sz="quarter" idx="10"/>
          </p:nvPr>
        </p:nvSpPr>
        <p:spPr>
          <a:xfrm>
            <a:off x="500827" y="1942554"/>
            <a:ext cx="5422301" cy="1439998"/>
          </a:xfrm>
        </p:spPr>
        <p:txBody>
          <a:bodyPr numCol="1">
            <a:noAutofit/>
          </a:bodyPr>
          <a:lstStyle/>
          <a:p>
            <a:pPr marL="0" indent="0">
              <a:lnSpc>
                <a:spcPct val="100000"/>
              </a:lnSpc>
              <a:buNone/>
            </a:pPr>
            <a:r>
              <a:rPr lang="en-GB" sz="2000" b="1" noProof="0" dirty="0">
                <a:solidFill>
                  <a:schemeClr val="tx1"/>
                </a:solidFill>
              </a:rPr>
              <a:t>The Network has developed an </a:t>
            </a:r>
            <a:r>
              <a:rPr lang="en-GB" sz="2000" b="1" noProof="0" dirty="0">
                <a:solidFill>
                  <a:schemeClr val="tx1"/>
                </a:solidFill>
                <a:hlinkClick r:id="rId3">
                  <a:extLst>
                    <a:ext uri="{A12FA001-AC4F-418D-AE19-62706E023703}">
                      <ahyp:hlinkClr xmlns:ahyp="http://schemas.microsoft.com/office/drawing/2018/hyperlinkcolor" val="tx"/>
                    </a:ext>
                  </a:extLst>
                </a:hlinkClick>
              </a:rPr>
              <a:t>implementation toolkit</a:t>
            </a:r>
            <a:r>
              <a:rPr lang="en-GB" sz="2000" b="1" noProof="0" dirty="0">
                <a:solidFill>
                  <a:schemeClr val="tx1"/>
                </a:solidFill>
              </a:rPr>
              <a:t> of materials to support the application of the implementation framework to a location.</a:t>
            </a:r>
          </a:p>
          <a:p>
            <a:pPr marL="0" indent="0">
              <a:lnSpc>
                <a:spcPct val="100000"/>
              </a:lnSpc>
              <a:buNone/>
            </a:pPr>
            <a:br>
              <a:rPr lang="en-GB" sz="2000" b="1" noProof="0" dirty="0">
                <a:solidFill>
                  <a:schemeClr val="tx1"/>
                </a:solidFill>
              </a:rPr>
            </a:br>
            <a:endParaRPr lang="en-GB" sz="2000" b="1" noProof="0" dirty="0">
              <a:solidFill>
                <a:schemeClr val="tx1"/>
              </a:solidFill>
            </a:endParaRPr>
          </a:p>
          <a:p>
            <a:pPr>
              <a:spcBef>
                <a:spcPts val="600"/>
              </a:spcBef>
              <a:spcAft>
                <a:spcPts val="600"/>
              </a:spcAft>
            </a:pPr>
            <a:endParaRPr lang="en-GB" noProof="0" dirty="0">
              <a:solidFill>
                <a:schemeClr val="tx1"/>
              </a:solidFill>
            </a:endParaRPr>
          </a:p>
        </p:txBody>
      </p:sp>
      <p:sp>
        <p:nvSpPr>
          <p:cNvPr id="5" name="TextBox 4">
            <a:extLst>
              <a:ext uri="{FF2B5EF4-FFF2-40B4-BE49-F238E27FC236}">
                <a16:creationId xmlns:a16="http://schemas.microsoft.com/office/drawing/2014/main" id="{FBABC93C-4ADB-CA36-D4D6-B0913F47E70A}"/>
              </a:ext>
            </a:extLst>
          </p:cNvPr>
          <p:cNvSpPr txBox="1"/>
          <p:nvPr/>
        </p:nvSpPr>
        <p:spPr>
          <a:xfrm>
            <a:off x="500827" y="3405941"/>
            <a:ext cx="5422301" cy="2262158"/>
          </a:xfrm>
          <a:prstGeom prst="rect">
            <a:avLst/>
          </a:prstGeom>
          <a:noFill/>
        </p:spPr>
        <p:txBody>
          <a:bodyPr wrap="square">
            <a:spAutoFit/>
          </a:bodyPr>
          <a:lstStyle/>
          <a:p>
            <a:pPr>
              <a:spcBef>
                <a:spcPts val="1800"/>
              </a:spcBef>
              <a:buClr>
                <a:srgbClr val="028B7F"/>
              </a:buClr>
              <a:defRPr/>
            </a:pPr>
            <a:r>
              <a:rPr lang="en-GB" sz="1600" noProof="0" dirty="0">
                <a:solidFill>
                  <a:srgbClr val="444444"/>
                </a:solidFill>
                <a:latin typeface="Arial" panose="020B0604020202020204" pitchFamily="34" charset="0"/>
                <a:cs typeface="Arial" panose="020B0604020202020204" pitchFamily="34" charset="0"/>
              </a:rPr>
              <a:t>The toolkit is a free-to-use resource that includes:</a:t>
            </a:r>
          </a:p>
          <a:p>
            <a:pPr marL="298800" indent="-285750">
              <a:spcBef>
                <a:spcPts val="600"/>
              </a:spcBef>
              <a:spcAft>
                <a:spcPts val="600"/>
              </a:spcAft>
              <a:buClr>
                <a:srgbClr val="028B7F"/>
              </a:buClr>
              <a:buFont typeface="Arial" panose="020B0604020202020204" pitchFamily="34" charset="0"/>
              <a:buChar char="•"/>
              <a:defRPr/>
            </a:pPr>
            <a:r>
              <a:rPr lang="en-GB" sz="1600" dirty="0">
                <a:solidFill>
                  <a:srgbClr val="444444"/>
                </a:solidFill>
                <a:latin typeface="Arial" panose="020B0604020202020204" pitchFamily="34" charset="0"/>
                <a:cs typeface="Arial" panose="020B0604020202020204" pitchFamily="34" charset="0"/>
              </a:rPr>
              <a:t>i</a:t>
            </a:r>
            <a:r>
              <a:rPr kumimoji="0" lang="en-GB" sz="1600" b="0" i="0" u="none" strike="noStrike" kern="1200" cap="none" spc="0" normalizeH="0" baseline="0" noProof="0" dirty="0" err="1">
                <a:ln>
                  <a:noFill/>
                </a:ln>
                <a:solidFill>
                  <a:srgbClr val="444444"/>
                </a:solidFill>
                <a:effectLst/>
                <a:uLnTx/>
                <a:uFillTx/>
                <a:latin typeface="Arial" panose="020B0604020202020204" pitchFamily="34" charset="0"/>
                <a:ea typeface="+mn-ea"/>
                <a:cs typeface="Arial" panose="020B0604020202020204" pitchFamily="34" charset="0"/>
              </a:rPr>
              <a:t>mplementation</a:t>
            </a:r>
            <a:r>
              <a:rPr kumimoji="0" lang="en-GB" sz="1600"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 framework</a:t>
            </a:r>
          </a:p>
          <a:p>
            <a:pPr marL="298800" indent="-285750">
              <a:spcBef>
                <a:spcPts val="600"/>
              </a:spcBef>
              <a:spcAft>
                <a:spcPts val="600"/>
              </a:spcAft>
              <a:buClr>
                <a:srgbClr val="028B7F"/>
              </a:buClr>
              <a:buFont typeface="Arial" panose="020B0604020202020204" pitchFamily="34" charset="0"/>
              <a:buChar char="•"/>
              <a:defRPr/>
            </a:pPr>
            <a:r>
              <a:rPr lang="en-GB" sz="1600" dirty="0">
                <a:solidFill>
                  <a:srgbClr val="444444"/>
                </a:solidFill>
                <a:latin typeface="Arial" panose="020B0604020202020204" pitchFamily="34" charset="0"/>
                <a:cs typeface="Arial" panose="020B0604020202020204" pitchFamily="34" charset="0"/>
              </a:rPr>
              <a:t>m</a:t>
            </a:r>
            <a:r>
              <a:rPr kumimoji="0" lang="en-GB" sz="1600" b="0" i="0" u="none" strike="noStrike" kern="1200" cap="none" spc="0" normalizeH="0" baseline="0" noProof="0" dirty="0" err="1">
                <a:ln>
                  <a:noFill/>
                </a:ln>
                <a:solidFill>
                  <a:srgbClr val="444444"/>
                </a:solidFill>
                <a:effectLst/>
                <a:uLnTx/>
                <a:uFillTx/>
                <a:latin typeface="Arial" panose="020B0604020202020204" pitchFamily="34" charset="0"/>
                <a:ea typeface="+mn-ea"/>
                <a:cs typeface="Arial" panose="020B0604020202020204" pitchFamily="34" charset="0"/>
              </a:rPr>
              <a:t>ethodology</a:t>
            </a:r>
            <a:endParaRPr kumimoji="0" lang="en-GB" sz="1600"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a:p>
            <a:pPr marL="298800" indent="-285750">
              <a:spcBef>
                <a:spcPts val="600"/>
              </a:spcBef>
              <a:spcAft>
                <a:spcPts val="600"/>
              </a:spcAft>
              <a:buClr>
                <a:srgbClr val="028B7F"/>
              </a:buClr>
              <a:buFont typeface="Arial" panose="020B0604020202020204" pitchFamily="34" charset="0"/>
              <a:buChar char="•"/>
              <a:defRPr/>
            </a:pPr>
            <a:r>
              <a:rPr lang="en-GB" sz="1600" dirty="0">
                <a:solidFill>
                  <a:srgbClr val="444444"/>
                </a:solidFill>
                <a:latin typeface="Arial" panose="020B0604020202020204" pitchFamily="34" charset="0"/>
                <a:cs typeface="Arial" panose="020B0604020202020204" pitchFamily="34" charset="0"/>
              </a:rPr>
              <a:t>e</a:t>
            </a:r>
            <a:r>
              <a:rPr lang="en-GB" sz="1600" noProof="0" dirty="0" err="1">
                <a:solidFill>
                  <a:srgbClr val="444444"/>
                </a:solidFill>
                <a:latin typeface="Arial" panose="020B0604020202020204" pitchFamily="34" charset="0"/>
                <a:cs typeface="Arial" panose="020B0604020202020204" pitchFamily="34" charset="0"/>
              </a:rPr>
              <a:t>xpert</a:t>
            </a:r>
            <a:r>
              <a:rPr lang="en-GB" sz="1600" noProof="0" dirty="0">
                <a:solidFill>
                  <a:srgbClr val="444444"/>
                </a:solidFill>
                <a:latin typeface="Arial" panose="020B0604020202020204" pitchFamily="34" charset="0"/>
                <a:cs typeface="Arial" panose="020B0604020202020204" pitchFamily="34" charset="0"/>
              </a:rPr>
              <a:t> videos</a:t>
            </a:r>
          </a:p>
          <a:p>
            <a:pPr marL="298800" indent="-285750">
              <a:spcBef>
                <a:spcPts val="600"/>
              </a:spcBef>
              <a:spcAft>
                <a:spcPts val="600"/>
              </a:spcAft>
              <a:buClr>
                <a:srgbClr val="028B7F"/>
              </a:buClr>
              <a:buFont typeface="Arial" panose="020B0604020202020204" pitchFamily="34" charset="0"/>
              <a:buChar char="•"/>
              <a:defRPr/>
            </a:pPr>
            <a:r>
              <a:rPr lang="en-US" sz="1600" dirty="0">
                <a:solidFill>
                  <a:srgbClr val="444444"/>
                </a:solidFill>
                <a:latin typeface="Arial" panose="020B0604020202020204" pitchFamily="34" charset="0"/>
                <a:cs typeface="Arial" panose="020B0604020202020204" pitchFamily="34" charset="0"/>
              </a:rPr>
              <a:t>i</a:t>
            </a:r>
            <a:r>
              <a:rPr kumimoji="0" lang="en-US" sz="1600" b="0" i="0" u="none" strike="noStrike" kern="1200" cap="none" spc="0" normalizeH="0" baseline="0" noProof="0" dirty="0" err="1">
                <a:ln>
                  <a:noFill/>
                </a:ln>
                <a:solidFill>
                  <a:srgbClr val="444444"/>
                </a:solidFill>
                <a:effectLst/>
                <a:uLnTx/>
                <a:uFillTx/>
                <a:latin typeface="Arial" panose="020B0604020202020204" pitchFamily="34" charset="0"/>
                <a:ea typeface="+mn-ea"/>
                <a:cs typeface="Arial" panose="020B0604020202020204" pitchFamily="34" charset="0"/>
              </a:rPr>
              <a:t>nsights</a:t>
            </a:r>
            <a:r>
              <a:rPr kumimoji="0" lang="en-US" sz="1600"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 into each domain of the health system</a:t>
            </a:r>
            <a:endParaRPr kumimoji="0" lang="en-GB" sz="1600"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a:p>
            <a:pPr marL="298800" indent="-285750">
              <a:spcBef>
                <a:spcPts val="600"/>
              </a:spcBef>
              <a:spcAft>
                <a:spcPts val="600"/>
              </a:spcAft>
              <a:buClr>
                <a:srgbClr val="028B7F"/>
              </a:buClr>
              <a:buFont typeface="Arial" panose="020B0604020202020204" pitchFamily="34" charset="0"/>
              <a:buChar char="•"/>
              <a:defRPr/>
            </a:pPr>
            <a:r>
              <a:rPr lang="en-GB" sz="1600" dirty="0">
                <a:solidFill>
                  <a:srgbClr val="444444"/>
                </a:solidFill>
                <a:latin typeface="Arial" panose="020B0604020202020204" pitchFamily="34" charset="0"/>
                <a:cs typeface="Arial" panose="020B0604020202020204" pitchFamily="34" charset="0"/>
              </a:rPr>
              <a:t>a</a:t>
            </a:r>
            <a:r>
              <a:rPr lang="en-GB" sz="1600" noProof="0" dirty="0">
                <a:solidFill>
                  <a:srgbClr val="444444"/>
                </a:solidFill>
                <a:latin typeface="Arial" panose="020B0604020202020204" pitchFamily="34" charset="0"/>
                <a:cs typeface="Arial" panose="020B0604020202020204" pitchFamily="34" charset="0"/>
              </a:rPr>
              <a:t> resource library.</a:t>
            </a:r>
          </a:p>
        </p:txBody>
      </p:sp>
      <p:pic>
        <p:nvPicPr>
          <p:cNvPr id="4" name="Picture 3">
            <a:hlinkClick r:id="rId3"/>
            <a:extLst>
              <a:ext uri="{FF2B5EF4-FFF2-40B4-BE49-F238E27FC236}">
                <a16:creationId xmlns:a16="http://schemas.microsoft.com/office/drawing/2014/main" id="{DB410C34-3B85-DD3A-5AE3-B594CDB5017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599002" y="3664482"/>
            <a:ext cx="2820673" cy="2718291"/>
          </a:xfrm>
          <a:prstGeom prst="rect">
            <a:avLst/>
          </a:prstGeom>
          <a:ln>
            <a:noFill/>
          </a:ln>
          <a:effectLst>
            <a:outerShdw blurRad="63500" sx="102000" sy="102000" algn="ctr" rotWithShape="0">
              <a:prstClr val="black">
                <a:alpha val="40000"/>
              </a:prstClr>
            </a:outerShdw>
          </a:effectLst>
        </p:spPr>
      </p:pic>
      <p:pic>
        <p:nvPicPr>
          <p:cNvPr id="7" name="Picture 6">
            <a:hlinkClick r:id="rId3"/>
            <a:extLst>
              <a:ext uri="{FF2B5EF4-FFF2-40B4-BE49-F238E27FC236}">
                <a16:creationId xmlns:a16="http://schemas.microsoft.com/office/drawing/2014/main" id="{2A4884E6-9A7D-D317-D034-6DBFC108BA4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307806" y="1845286"/>
            <a:ext cx="2542673" cy="3178341"/>
          </a:xfrm>
          <a:prstGeom prst="rect">
            <a:avLst/>
          </a:prstGeom>
          <a:ln>
            <a:noFill/>
          </a:ln>
          <a:effectLst>
            <a:outerShdw blurRad="63500" sx="102000" sy="102000" algn="ctr" rotWithShape="0">
              <a:prstClr val="black">
                <a:alpha val="40000"/>
              </a:prstClr>
            </a:outerShdw>
          </a:effectLst>
        </p:spPr>
      </p:pic>
      <p:grpSp>
        <p:nvGrpSpPr>
          <p:cNvPr id="9" name="Group 8">
            <a:extLst>
              <a:ext uri="{FF2B5EF4-FFF2-40B4-BE49-F238E27FC236}">
                <a16:creationId xmlns:a16="http://schemas.microsoft.com/office/drawing/2014/main" id="{4B24D2E7-589F-7142-000C-6E6735DB6CA6}"/>
              </a:ext>
            </a:extLst>
          </p:cNvPr>
          <p:cNvGrpSpPr/>
          <p:nvPr/>
        </p:nvGrpSpPr>
        <p:grpSpPr>
          <a:xfrm>
            <a:off x="10585229" y="-63277"/>
            <a:ext cx="1615480" cy="1615480"/>
            <a:chOff x="10585229" y="-63277"/>
            <a:chExt cx="1615480" cy="1615480"/>
          </a:xfrm>
        </p:grpSpPr>
        <p:sp>
          <p:nvSpPr>
            <p:cNvPr id="14" name="Oval 13">
              <a:extLst>
                <a:ext uri="{FF2B5EF4-FFF2-40B4-BE49-F238E27FC236}">
                  <a16:creationId xmlns:a16="http://schemas.microsoft.com/office/drawing/2014/main" id="{730AB579-A668-1077-850F-C74587A3CA36}"/>
                </a:ext>
              </a:extLst>
            </p:cNvPr>
            <p:cNvSpPr/>
            <p:nvPr/>
          </p:nvSpPr>
          <p:spPr>
            <a:xfrm>
              <a:off x="10937966" y="293084"/>
              <a:ext cx="522514" cy="52040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3" name="Picture 12" descr="A blue and white gears on a black background&#10;&#10;AI-generated content may be incorrect.">
              <a:extLst>
                <a:ext uri="{FF2B5EF4-FFF2-40B4-BE49-F238E27FC236}">
                  <a16:creationId xmlns:a16="http://schemas.microsoft.com/office/drawing/2014/main" id="{19BACD82-B377-D1C9-5916-24BBAAEEDB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5229" y="-63277"/>
              <a:ext cx="1615480" cy="1615480"/>
            </a:xfrm>
            <a:prstGeom prst="rect">
              <a:avLst/>
            </a:prstGeom>
          </p:spPr>
        </p:pic>
      </p:grpSp>
    </p:spTree>
    <p:extLst>
      <p:ext uri="{BB962C8B-B14F-4D97-AF65-F5344CB8AC3E}">
        <p14:creationId xmlns:p14="http://schemas.microsoft.com/office/powerpoint/2010/main" val="141474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2B8A8A-B5D9-EF3C-0D68-0479098598A4}"/>
              </a:ext>
            </a:extLst>
          </p:cNvPr>
          <p:cNvSpPr>
            <a:spLocks noGrp="1"/>
          </p:cNvSpPr>
          <p:nvPr>
            <p:ph type="body" sz="quarter" idx="10"/>
          </p:nvPr>
        </p:nvSpPr>
        <p:spPr/>
        <p:txBody>
          <a:bodyPr/>
          <a:lstStyle/>
          <a:p>
            <a:r>
              <a:rPr lang="en-GB" noProof="0" dirty="0"/>
              <a:t>Implementation framework workshop</a:t>
            </a:r>
          </a:p>
        </p:txBody>
      </p:sp>
      <p:sp>
        <p:nvSpPr>
          <p:cNvPr id="8" name="Picture Placeholder 7">
            <a:extLst>
              <a:ext uri="{FF2B5EF4-FFF2-40B4-BE49-F238E27FC236}">
                <a16:creationId xmlns:a16="http://schemas.microsoft.com/office/drawing/2014/main" id="{92B07E66-DDDC-6D18-7217-F9F7EAEEC925}"/>
              </a:ext>
            </a:extLst>
          </p:cNvPr>
          <p:cNvSpPr>
            <a:spLocks noGrp="1"/>
          </p:cNvSpPr>
          <p:nvPr>
            <p:ph type="pic" sz="quarter" idx="12"/>
          </p:nvPr>
        </p:nvSpPr>
        <p:spPr/>
        <p:txBody>
          <a:bodyPr/>
          <a:lstStyle/>
          <a:p>
            <a:endParaRPr lang="en-GB"/>
          </a:p>
        </p:txBody>
      </p:sp>
      <p:sp>
        <p:nvSpPr>
          <p:cNvPr id="4" name="Text Placeholder 3">
            <a:extLst>
              <a:ext uri="{FF2B5EF4-FFF2-40B4-BE49-F238E27FC236}">
                <a16:creationId xmlns:a16="http://schemas.microsoft.com/office/drawing/2014/main" id="{3ADDBF70-8898-D5C9-3429-E677DB23D12D}"/>
              </a:ext>
            </a:extLst>
          </p:cNvPr>
          <p:cNvSpPr>
            <a:spLocks noGrp="1"/>
          </p:cNvSpPr>
          <p:nvPr>
            <p:ph type="body" sz="quarter" idx="13"/>
          </p:nvPr>
        </p:nvSpPr>
        <p:spPr/>
        <p:txBody>
          <a:bodyPr/>
          <a:lstStyle/>
          <a:p>
            <a:r>
              <a:rPr lang="en-GB" noProof="0" dirty="0"/>
              <a:t>Domain 1: Governance</a:t>
            </a:r>
          </a:p>
        </p:txBody>
      </p:sp>
      <p:sp>
        <p:nvSpPr>
          <p:cNvPr id="9" name="Text Placeholder 8">
            <a:extLst>
              <a:ext uri="{FF2B5EF4-FFF2-40B4-BE49-F238E27FC236}">
                <a16:creationId xmlns:a16="http://schemas.microsoft.com/office/drawing/2014/main" id="{D28508DD-9017-67EF-5767-4E8EC54ABB38}"/>
              </a:ext>
            </a:extLst>
          </p:cNvPr>
          <p:cNvSpPr>
            <a:spLocks noGrp="1"/>
          </p:cNvSpPr>
          <p:nvPr>
            <p:ph type="body" sz="quarter" idx="14"/>
          </p:nvPr>
        </p:nvSpPr>
        <p:spPr/>
        <p:txBody>
          <a:bodyPr/>
          <a:lstStyle/>
          <a:p>
            <a:endParaRPr lang="en-GB"/>
          </a:p>
        </p:txBody>
      </p:sp>
      <p:pic>
        <p:nvPicPr>
          <p:cNvPr id="7" name="Picture 6" descr="Icon&#10;&#10;Description automatically generated">
            <a:extLst>
              <a:ext uri="{FF2B5EF4-FFF2-40B4-BE49-F238E27FC236}">
                <a16:creationId xmlns:a16="http://schemas.microsoft.com/office/drawing/2014/main" id="{01F7C89A-A69D-E5B5-AAF9-168AEDAC20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7069" y="674823"/>
            <a:ext cx="1893433" cy="1838284"/>
          </a:xfrm>
          <a:prstGeom prst="ellipse">
            <a:avLst/>
          </a:prstGeom>
        </p:spPr>
      </p:pic>
    </p:spTree>
    <p:extLst>
      <p:ext uri="{BB962C8B-B14F-4D97-AF65-F5344CB8AC3E}">
        <p14:creationId xmlns:p14="http://schemas.microsoft.com/office/powerpoint/2010/main" val="114420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F809-B8D4-DEEC-21D9-9A5119BA1C4C}"/>
              </a:ext>
            </a:extLst>
          </p:cNvPr>
          <p:cNvSpPr>
            <a:spLocks noGrp="1"/>
          </p:cNvSpPr>
          <p:nvPr>
            <p:ph type="title"/>
          </p:nvPr>
        </p:nvSpPr>
        <p:spPr/>
        <p:txBody>
          <a:bodyPr/>
          <a:lstStyle/>
          <a:p>
            <a:r>
              <a:rPr lang="en-GB" noProof="0" dirty="0"/>
              <a:t>Effective governance for </a:t>
            </a:r>
            <a:br>
              <a:rPr lang="en-GB" noProof="0" dirty="0"/>
            </a:br>
            <a:r>
              <a:rPr lang="en-GB" noProof="0" dirty="0"/>
              <a:t>LDCT screening programmes</a:t>
            </a:r>
          </a:p>
        </p:txBody>
      </p:sp>
      <p:sp>
        <p:nvSpPr>
          <p:cNvPr id="3" name="Text Placeholder 2">
            <a:extLst>
              <a:ext uri="{FF2B5EF4-FFF2-40B4-BE49-F238E27FC236}">
                <a16:creationId xmlns:a16="http://schemas.microsoft.com/office/drawing/2014/main" id="{07F85B1A-A8E4-4DB4-8257-DFC02B351B25}"/>
              </a:ext>
            </a:extLst>
          </p:cNvPr>
          <p:cNvSpPr>
            <a:spLocks noGrp="1"/>
          </p:cNvSpPr>
          <p:nvPr>
            <p:ph type="body" sz="quarter" idx="10"/>
          </p:nvPr>
        </p:nvSpPr>
        <p:spPr>
          <a:xfrm>
            <a:off x="500828" y="1942553"/>
            <a:ext cx="5344758" cy="4704432"/>
          </a:xfrm>
        </p:spPr>
        <p:txBody>
          <a:bodyPr>
            <a:noAutofit/>
          </a:bodyPr>
          <a:lstStyle/>
          <a:p>
            <a:pPr marL="0" indent="0">
              <a:spcBef>
                <a:spcPts val="600"/>
              </a:spcBef>
              <a:spcAft>
                <a:spcPts val="300"/>
              </a:spcAft>
              <a:buNone/>
            </a:pPr>
            <a:r>
              <a:rPr lang="en-GB" b="1" noProof="0" dirty="0">
                <a:solidFill>
                  <a:schemeClr val="tx1"/>
                </a:solidFill>
              </a:rPr>
              <a:t>Why is this important?</a:t>
            </a:r>
          </a:p>
          <a:p>
            <a:pPr>
              <a:spcBef>
                <a:spcPts val="600"/>
              </a:spcBef>
              <a:spcAft>
                <a:spcPts val="300"/>
              </a:spcAft>
            </a:pPr>
            <a:r>
              <a:rPr lang="en-GB" sz="1600" noProof="0" dirty="0"/>
              <a:t>The governance of a lung screening </a:t>
            </a:r>
            <a:br>
              <a:rPr lang="en-GB" sz="1600" noProof="0" dirty="0"/>
            </a:br>
            <a:r>
              <a:rPr lang="en-GB" sz="1600" noProof="0" dirty="0"/>
              <a:t>programme should identify who is responsible </a:t>
            </a:r>
            <a:br>
              <a:rPr lang="en-GB" sz="1600" noProof="0" dirty="0"/>
            </a:br>
            <a:r>
              <a:rPr lang="en-GB" sz="1600" noProof="0" dirty="0"/>
              <a:t>for each aspect of programme delivery.</a:t>
            </a:r>
          </a:p>
          <a:p>
            <a:pPr>
              <a:spcBef>
                <a:spcPts val="600"/>
              </a:spcBef>
              <a:spcAft>
                <a:spcPts val="300"/>
              </a:spcAft>
            </a:pPr>
            <a:r>
              <a:rPr lang="en-GB" sz="1600" noProof="0" dirty="0"/>
              <a:t>Establishing clear and robust governance is </a:t>
            </a:r>
            <a:br>
              <a:rPr lang="en-GB" sz="1600" noProof="0" dirty="0"/>
            </a:br>
            <a:r>
              <a:rPr lang="en-GB" sz="1600" noProof="0" dirty="0"/>
              <a:t>central to the successful implementation of </a:t>
            </a:r>
            <a:br>
              <a:rPr lang="en-GB" sz="1600" noProof="0" dirty="0"/>
            </a:br>
            <a:r>
              <a:rPr lang="en-GB" sz="1600" noProof="0" dirty="0"/>
              <a:t>LDCT screening programmes for lung cancer. </a:t>
            </a:r>
          </a:p>
          <a:p>
            <a:pPr marL="0" indent="0">
              <a:spcBef>
                <a:spcPts val="600"/>
              </a:spcBef>
              <a:spcAft>
                <a:spcPts val="300"/>
              </a:spcAft>
              <a:buNone/>
            </a:pPr>
            <a:r>
              <a:rPr lang="en-GB" sz="1600" noProof="0" dirty="0"/>
              <a:t>Establishing clear governance can help those planning the implementation of screening to identify who will have responsibility for: </a:t>
            </a:r>
          </a:p>
          <a:p>
            <a:pPr>
              <a:spcBef>
                <a:spcPts val="600"/>
              </a:spcBef>
              <a:spcAft>
                <a:spcPts val="300"/>
              </a:spcAft>
            </a:pPr>
            <a:r>
              <a:rPr lang="en-GB" sz="1600" noProof="0" dirty="0"/>
              <a:t>screening policies</a:t>
            </a:r>
          </a:p>
          <a:p>
            <a:pPr>
              <a:spcBef>
                <a:spcPts val="0"/>
              </a:spcBef>
              <a:spcAft>
                <a:spcPts val="300"/>
              </a:spcAft>
            </a:pPr>
            <a:r>
              <a:rPr lang="en-GB" sz="1600" noProof="0" dirty="0"/>
              <a:t>guidelines and standards</a:t>
            </a:r>
          </a:p>
          <a:p>
            <a:pPr>
              <a:spcBef>
                <a:spcPts val="0"/>
              </a:spcBef>
              <a:spcAft>
                <a:spcPts val="300"/>
              </a:spcAft>
            </a:pPr>
            <a:r>
              <a:rPr lang="en-GB" sz="1600" noProof="0" dirty="0"/>
              <a:t>programme delivery</a:t>
            </a:r>
          </a:p>
          <a:p>
            <a:pPr>
              <a:spcBef>
                <a:spcPts val="0"/>
              </a:spcBef>
              <a:spcAft>
                <a:spcPts val="300"/>
              </a:spcAft>
            </a:pPr>
            <a:r>
              <a:rPr lang="en-GB" sz="1600" noProof="0" dirty="0"/>
              <a:t>programme monitoring for quality assurance</a:t>
            </a:r>
          </a:p>
          <a:p>
            <a:pPr>
              <a:spcBef>
                <a:spcPts val="0"/>
              </a:spcBef>
              <a:spcAft>
                <a:spcPts val="300"/>
              </a:spcAft>
            </a:pPr>
            <a:r>
              <a:rPr lang="en-GB" sz="1600" noProof="0" dirty="0"/>
              <a:t>the evaluation of system performance and its impact on health outcomes.</a:t>
            </a:r>
            <a:endParaRPr lang="en-GB" noProof="0" dirty="0"/>
          </a:p>
        </p:txBody>
      </p:sp>
      <p:pic>
        <p:nvPicPr>
          <p:cNvPr id="5" name="Picture 4">
            <a:extLst>
              <a:ext uri="{FF2B5EF4-FFF2-40B4-BE49-F238E27FC236}">
                <a16:creationId xmlns:a16="http://schemas.microsoft.com/office/drawing/2014/main" id="{CA565C1F-8899-83B2-6E53-C6ADC19F431D}"/>
              </a:ext>
            </a:extLst>
          </p:cNvPr>
          <p:cNvPicPr>
            <a:picLocks noChangeAspect="1"/>
          </p:cNvPicPr>
          <p:nvPr/>
        </p:nvPicPr>
        <p:blipFill>
          <a:blip r:embed="rId3"/>
          <a:srcRect r="2130" b="1019"/>
          <a:stretch>
            <a:fillRect/>
          </a:stretch>
        </p:blipFill>
        <p:spPr>
          <a:xfrm>
            <a:off x="7086093" y="1915796"/>
            <a:ext cx="3877153" cy="4421210"/>
          </a:xfrm>
          <a:prstGeom prst="rect">
            <a:avLst/>
          </a:prstGeom>
          <a:effectLst>
            <a:outerShdw blurRad="63500" sx="102000" sy="102000" algn="ctr" rotWithShape="0">
              <a:prstClr val="black">
                <a:alpha val="40000"/>
              </a:prstClr>
            </a:outerShdw>
          </a:effectLst>
        </p:spPr>
      </p:pic>
      <p:pic>
        <p:nvPicPr>
          <p:cNvPr id="12" name="Picture 11" descr="Icon&#10;&#10;Description automatically generated">
            <a:extLst>
              <a:ext uri="{FF2B5EF4-FFF2-40B4-BE49-F238E27FC236}">
                <a16:creationId xmlns:a16="http://schemas.microsoft.com/office/drawing/2014/main" id="{5E31E2FA-12F4-2DCC-492D-0AD94E0B51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63246" y="237022"/>
            <a:ext cx="994935" cy="965956"/>
          </a:xfrm>
          <a:prstGeom prst="ellipse">
            <a:avLst/>
          </a:prstGeom>
        </p:spPr>
      </p:pic>
    </p:spTree>
    <p:extLst>
      <p:ext uri="{BB962C8B-B14F-4D97-AF65-F5344CB8AC3E}">
        <p14:creationId xmlns:p14="http://schemas.microsoft.com/office/powerpoint/2010/main" val="411172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1619E-7696-9626-5B49-34D7C221CC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5C0703-8252-9376-F843-C77CCF942122}"/>
              </a:ext>
            </a:extLst>
          </p:cNvPr>
          <p:cNvSpPr>
            <a:spLocks noGrp="1"/>
          </p:cNvSpPr>
          <p:nvPr>
            <p:ph type="title"/>
          </p:nvPr>
        </p:nvSpPr>
        <p:spPr>
          <a:xfrm>
            <a:off x="500828" y="1"/>
            <a:ext cx="9290056" cy="1439998"/>
          </a:xfrm>
        </p:spPr>
        <p:txBody>
          <a:bodyPr/>
          <a:lstStyle/>
          <a:p>
            <a:r>
              <a:rPr lang="en-GB" noProof="0" dirty="0"/>
              <a:t>Effective governance for </a:t>
            </a:r>
            <a:br>
              <a:rPr lang="en-GB" noProof="0" dirty="0"/>
            </a:br>
            <a:r>
              <a:rPr lang="en-GB" noProof="0" dirty="0"/>
              <a:t>LDCT screening programmes</a:t>
            </a:r>
          </a:p>
        </p:txBody>
      </p:sp>
      <p:sp>
        <p:nvSpPr>
          <p:cNvPr id="3" name="Text Placeholder 2">
            <a:extLst>
              <a:ext uri="{FF2B5EF4-FFF2-40B4-BE49-F238E27FC236}">
                <a16:creationId xmlns:a16="http://schemas.microsoft.com/office/drawing/2014/main" id="{9395974C-76AB-F0AD-659C-7E6C65C0C09A}"/>
              </a:ext>
            </a:extLst>
          </p:cNvPr>
          <p:cNvSpPr>
            <a:spLocks noGrp="1"/>
          </p:cNvSpPr>
          <p:nvPr>
            <p:ph type="body" sz="quarter" idx="10"/>
          </p:nvPr>
        </p:nvSpPr>
        <p:spPr>
          <a:xfrm>
            <a:off x="500828" y="1942553"/>
            <a:ext cx="5344758" cy="3331749"/>
          </a:xfrm>
        </p:spPr>
        <p:txBody>
          <a:bodyPr>
            <a:noAutofit/>
          </a:bodyPr>
          <a:lstStyle/>
          <a:p>
            <a:pPr marL="0" indent="0">
              <a:buNone/>
            </a:pPr>
            <a:r>
              <a:rPr lang="en-GB" b="1" noProof="0" dirty="0">
                <a:solidFill>
                  <a:schemeClr val="tx1"/>
                </a:solidFill>
              </a:rPr>
              <a:t>Applying the framework can help:</a:t>
            </a:r>
          </a:p>
          <a:p>
            <a:pPr lvl="1">
              <a:lnSpc>
                <a:spcPct val="100000"/>
              </a:lnSpc>
              <a:spcBef>
                <a:spcPts val="1200"/>
              </a:spcBef>
              <a:spcAft>
                <a:spcPts val="600"/>
              </a:spcAft>
            </a:pPr>
            <a:r>
              <a:rPr lang="en-GB" noProof="0" dirty="0"/>
              <a:t>identify any existing </a:t>
            </a:r>
            <a:r>
              <a:rPr lang="en-GB" b="1" noProof="0" dirty="0"/>
              <a:t>strategies, policies or guidance</a:t>
            </a:r>
          </a:p>
          <a:p>
            <a:pPr lvl="1">
              <a:lnSpc>
                <a:spcPct val="100000"/>
              </a:lnSpc>
              <a:spcBef>
                <a:spcPts val="1200"/>
              </a:spcBef>
              <a:spcAft>
                <a:spcPts val="600"/>
              </a:spcAft>
            </a:pPr>
            <a:r>
              <a:rPr lang="en-GB" noProof="0" dirty="0"/>
              <a:t>plan how to engage the </a:t>
            </a:r>
            <a:r>
              <a:rPr lang="en-GB" b="1" noProof="0" dirty="0"/>
              <a:t>healthcare community </a:t>
            </a:r>
            <a:r>
              <a:rPr lang="en-GB" noProof="0" dirty="0"/>
              <a:t>and other relevant stakeholders </a:t>
            </a:r>
          </a:p>
          <a:p>
            <a:pPr lvl="1">
              <a:lnSpc>
                <a:spcPct val="100000"/>
              </a:lnSpc>
              <a:spcBef>
                <a:spcPts val="1200"/>
              </a:spcBef>
              <a:spcAft>
                <a:spcPts val="600"/>
              </a:spcAft>
            </a:pPr>
            <a:r>
              <a:rPr lang="en-GB" noProof="0" dirty="0"/>
              <a:t>design the </a:t>
            </a:r>
            <a:r>
              <a:rPr lang="en-GB" b="1" noProof="0" dirty="0"/>
              <a:t>governance structures </a:t>
            </a:r>
            <a:r>
              <a:rPr lang="en-GB" noProof="0" dirty="0"/>
              <a:t>for the programme.</a:t>
            </a:r>
          </a:p>
        </p:txBody>
      </p:sp>
      <p:pic>
        <p:nvPicPr>
          <p:cNvPr id="8" name="Picture 7">
            <a:extLst>
              <a:ext uri="{FF2B5EF4-FFF2-40B4-BE49-F238E27FC236}">
                <a16:creationId xmlns:a16="http://schemas.microsoft.com/office/drawing/2014/main" id="{7EFC715F-7A5C-7AC6-E8AC-1AB343C2BB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97161" y="1832303"/>
            <a:ext cx="2431821" cy="3193394"/>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D81E6FB5-FDF8-5AC9-D259-0872AB885A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13072" y="4048284"/>
            <a:ext cx="3976137" cy="2452036"/>
          </a:xfrm>
          <a:prstGeom prst="rect">
            <a:avLst/>
          </a:prstGeom>
          <a:effectLst>
            <a:outerShdw blurRad="63500" sx="102000" sy="102000" algn="ctr" rotWithShape="0">
              <a:prstClr val="black">
                <a:alpha val="40000"/>
              </a:prstClr>
            </a:outerShdw>
          </a:effectLst>
        </p:spPr>
      </p:pic>
      <p:pic>
        <p:nvPicPr>
          <p:cNvPr id="7" name="Picture 6" descr="Icon&#10;&#10;Description automatically generated">
            <a:extLst>
              <a:ext uri="{FF2B5EF4-FFF2-40B4-BE49-F238E27FC236}">
                <a16:creationId xmlns:a16="http://schemas.microsoft.com/office/drawing/2014/main" id="{6F8D7BBD-BCF6-E2C9-708C-23515117CF6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63246" y="237022"/>
            <a:ext cx="994935" cy="965956"/>
          </a:xfrm>
          <a:prstGeom prst="ellipse">
            <a:avLst/>
          </a:prstGeom>
        </p:spPr>
      </p:pic>
    </p:spTree>
    <p:extLst>
      <p:ext uri="{BB962C8B-B14F-4D97-AF65-F5344CB8AC3E}">
        <p14:creationId xmlns:p14="http://schemas.microsoft.com/office/powerpoint/2010/main" val="141076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8DD45-8F32-6173-C4C8-0662363ADA93}"/>
              </a:ext>
            </a:extLst>
          </p:cNvPr>
          <p:cNvSpPr>
            <a:spLocks noGrp="1"/>
          </p:cNvSpPr>
          <p:nvPr>
            <p:ph type="title"/>
          </p:nvPr>
        </p:nvSpPr>
        <p:spPr/>
        <p:txBody>
          <a:bodyPr lIns="91440" tIns="45720" rIns="91440" bIns="45720" anchor="ctr"/>
          <a:lstStyle/>
          <a:p>
            <a:r>
              <a:rPr lang="en-GB" noProof="0" dirty="0">
                <a:latin typeface="Arial"/>
                <a:cs typeface="Arial"/>
              </a:rPr>
              <a:t>Expert perspective video: Dorothy Keefe, Cancer Australia</a:t>
            </a:r>
            <a:r>
              <a:rPr lang="en-GB" dirty="0">
                <a:latin typeface="Arial"/>
                <a:cs typeface="Arial"/>
              </a:rPr>
              <a:t>, Australia</a:t>
            </a:r>
            <a:endParaRPr lang="en-GB" noProof="0" dirty="0">
              <a:latin typeface="Arial"/>
              <a:cs typeface="Arial"/>
            </a:endParaRPr>
          </a:p>
        </p:txBody>
      </p:sp>
      <p:pic>
        <p:nvPicPr>
          <p:cNvPr id="5" name="Online Media 4" title="Expert perspective: How key stakeholders were engaged with lung cancer screening in Australia">
            <a:hlinkClick r:id="" action="ppaction://media"/>
            <a:extLst>
              <a:ext uri="{FF2B5EF4-FFF2-40B4-BE49-F238E27FC236}">
                <a16:creationId xmlns:a16="http://schemas.microsoft.com/office/drawing/2014/main" id="{64469F43-F447-E452-9292-2EDB30D9A96B}"/>
              </a:ext>
            </a:extLst>
          </p:cNvPr>
          <p:cNvPicPr>
            <a:picLocks noRot="1" noChangeAspect="1"/>
          </p:cNvPicPr>
          <p:nvPr>
            <a:videoFile r:link="rId1"/>
          </p:nvPr>
        </p:nvPicPr>
        <p:blipFill>
          <a:blip r:embed="rId4"/>
          <a:stretch>
            <a:fillRect/>
          </a:stretch>
        </p:blipFill>
        <p:spPr>
          <a:xfrm>
            <a:off x="2131802" y="1884939"/>
            <a:ext cx="7928396" cy="4479544"/>
          </a:xfrm>
          <a:prstGeom prst="rect">
            <a:avLst/>
          </a:prstGeom>
        </p:spPr>
      </p:pic>
      <p:pic>
        <p:nvPicPr>
          <p:cNvPr id="4" name="Picture 3" descr="Icon&#10;&#10;Description automatically generated">
            <a:extLst>
              <a:ext uri="{FF2B5EF4-FFF2-40B4-BE49-F238E27FC236}">
                <a16:creationId xmlns:a16="http://schemas.microsoft.com/office/drawing/2014/main" id="{14ECED0F-54DF-77FF-593C-34CD30D80BF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63246" y="237022"/>
            <a:ext cx="994935" cy="965956"/>
          </a:xfrm>
          <a:prstGeom prst="ellipse">
            <a:avLst/>
          </a:prstGeom>
        </p:spPr>
      </p:pic>
    </p:spTree>
    <p:extLst>
      <p:ext uri="{BB962C8B-B14F-4D97-AF65-F5344CB8AC3E}">
        <p14:creationId xmlns:p14="http://schemas.microsoft.com/office/powerpoint/2010/main" val="353141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D7D1-365D-A651-2B5A-837101E89EA6}"/>
              </a:ext>
            </a:extLst>
          </p:cNvPr>
          <p:cNvSpPr>
            <a:spLocks noGrp="1"/>
          </p:cNvSpPr>
          <p:nvPr>
            <p:ph type="title"/>
          </p:nvPr>
        </p:nvSpPr>
        <p:spPr/>
        <p:txBody>
          <a:bodyPr/>
          <a:lstStyle/>
          <a:p>
            <a:r>
              <a:rPr lang="en-GB" noProof="0" dirty="0"/>
              <a:t>Facilitated discussion</a:t>
            </a:r>
          </a:p>
        </p:txBody>
      </p:sp>
      <p:sp>
        <p:nvSpPr>
          <p:cNvPr id="16" name="Text Placeholder 15">
            <a:extLst>
              <a:ext uri="{FF2B5EF4-FFF2-40B4-BE49-F238E27FC236}">
                <a16:creationId xmlns:a16="http://schemas.microsoft.com/office/drawing/2014/main" id="{709FEDA4-FFF3-6DC2-2050-650CABD2A234}"/>
              </a:ext>
            </a:extLst>
          </p:cNvPr>
          <p:cNvSpPr>
            <a:spLocks noGrp="1"/>
          </p:cNvSpPr>
          <p:nvPr>
            <p:ph type="body" sz="quarter" idx="13"/>
          </p:nvPr>
        </p:nvSpPr>
        <p:spPr/>
        <p:txBody>
          <a:bodyPr/>
          <a:lstStyle/>
          <a:p>
            <a:pPr marL="0" indent="0">
              <a:buNone/>
            </a:pPr>
            <a:r>
              <a:rPr lang="en-GB" b="1" dirty="0">
                <a:solidFill>
                  <a:schemeClr val="tx1"/>
                </a:solidFill>
              </a:rPr>
              <a:t>Discussion topics</a:t>
            </a:r>
          </a:p>
          <a:p>
            <a:r>
              <a:rPr lang="en-GB" dirty="0"/>
              <a:t>Governing policy context</a:t>
            </a:r>
          </a:p>
          <a:p>
            <a:r>
              <a:rPr lang="en-GB" dirty="0"/>
              <a:t>Stakeholder engagement </a:t>
            </a:r>
          </a:p>
          <a:p>
            <a:r>
              <a:rPr lang="en-GB" dirty="0"/>
              <a:t>Programme governance and coordination </a:t>
            </a:r>
          </a:p>
          <a:p>
            <a:pPr marL="0" indent="0">
              <a:buNone/>
            </a:pPr>
            <a:endParaRPr lang="en-GB" dirty="0"/>
          </a:p>
        </p:txBody>
      </p:sp>
      <p:pic>
        <p:nvPicPr>
          <p:cNvPr id="6" name="Picture 5">
            <a:extLst>
              <a:ext uri="{FF2B5EF4-FFF2-40B4-BE49-F238E27FC236}">
                <a16:creationId xmlns:a16="http://schemas.microsoft.com/office/drawing/2014/main" id="{F6B55005-67D2-394C-987C-848A53022B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89642" y="1976831"/>
            <a:ext cx="3976137" cy="2452036"/>
          </a:xfrm>
          <a:prstGeom prst="rect">
            <a:avLst/>
          </a:prstGeom>
          <a:effectLst>
            <a:outerShdw blurRad="63500" sx="102000" sy="102000" algn="ctr" rotWithShape="0">
              <a:prstClr val="black">
                <a:alpha val="40000"/>
              </a:prstClr>
            </a:outerShdw>
          </a:effectLst>
        </p:spPr>
      </p:pic>
      <p:pic>
        <p:nvPicPr>
          <p:cNvPr id="7" name="Picture 6">
            <a:hlinkClick r:id="rId4"/>
            <a:extLst>
              <a:ext uri="{FF2B5EF4-FFF2-40B4-BE49-F238E27FC236}">
                <a16:creationId xmlns:a16="http://schemas.microsoft.com/office/drawing/2014/main" id="{6595954A-1A76-0AB6-F09B-6C8E1A10DF1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05359" y="3429000"/>
            <a:ext cx="2012369" cy="2642582"/>
          </a:xfrm>
          <a:prstGeom prst="rect">
            <a:avLst/>
          </a:prstGeom>
          <a:effectLst>
            <a:outerShdw blurRad="63500" sx="102000" sy="102000" algn="ctr" rotWithShape="0">
              <a:prstClr val="black">
                <a:alpha val="40000"/>
              </a:prstClr>
            </a:outerShdw>
          </a:effectLst>
        </p:spPr>
      </p:pic>
      <p:pic>
        <p:nvPicPr>
          <p:cNvPr id="8" name="Picture 7">
            <a:hlinkClick r:id="rId6"/>
            <a:extLst>
              <a:ext uri="{FF2B5EF4-FFF2-40B4-BE49-F238E27FC236}">
                <a16:creationId xmlns:a16="http://schemas.microsoft.com/office/drawing/2014/main" id="{6B571D5B-F319-A22E-4190-AF8A6E678FB6}"/>
              </a:ext>
            </a:extLst>
          </p:cNvPr>
          <p:cNvPicPr>
            <a:picLocks noChangeAspect="1"/>
          </p:cNvPicPr>
          <p:nvPr/>
        </p:nvPicPr>
        <p:blipFill>
          <a:blip r:embed="rId7"/>
          <a:srcRect t="1067"/>
          <a:stretch>
            <a:fillRect/>
          </a:stretch>
        </p:blipFill>
        <p:spPr>
          <a:xfrm>
            <a:off x="7110401" y="3644408"/>
            <a:ext cx="1887517" cy="2642582"/>
          </a:xfrm>
          <a:prstGeom prst="rect">
            <a:avLst/>
          </a:prstGeom>
          <a:effectLst>
            <a:outerShdw blurRad="63500" sx="102000" sy="102000" algn="ctr" rotWithShape="0">
              <a:prstClr val="black">
                <a:alpha val="40000"/>
              </a:prstClr>
            </a:outerShdw>
          </a:effectLst>
        </p:spPr>
      </p:pic>
      <p:pic>
        <p:nvPicPr>
          <p:cNvPr id="9" name="Picture 8" descr="Icon&#10;&#10;Description automatically generated">
            <a:extLst>
              <a:ext uri="{FF2B5EF4-FFF2-40B4-BE49-F238E27FC236}">
                <a16:creationId xmlns:a16="http://schemas.microsoft.com/office/drawing/2014/main" id="{2F332193-E6ED-0B4E-6DE0-0AC907D200C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63246" y="237022"/>
            <a:ext cx="994935" cy="965956"/>
          </a:xfrm>
          <a:prstGeom prst="ellipse">
            <a:avLst/>
          </a:prstGeom>
        </p:spPr>
      </p:pic>
      <p:pic>
        <p:nvPicPr>
          <p:cNvPr id="10" name="Picture 9" descr="A white and blue chat bubbles&#10;&#10;AI-generated content may be incorrect.">
            <a:extLst>
              <a:ext uri="{FF2B5EF4-FFF2-40B4-BE49-F238E27FC236}">
                <a16:creationId xmlns:a16="http://schemas.microsoft.com/office/drawing/2014/main" id="{605EE4BD-A495-BB6A-F426-B3A9DFA53A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61" y="3791511"/>
            <a:ext cx="1617592" cy="1617592"/>
          </a:xfrm>
          <a:prstGeom prst="rect">
            <a:avLst/>
          </a:prstGeom>
        </p:spPr>
      </p:pic>
      <p:sp>
        <p:nvSpPr>
          <p:cNvPr id="18" name="Text Placeholder 17">
            <a:extLst>
              <a:ext uri="{FF2B5EF4-FFF2-40B4-BE49-F238E27FC236}">
                <a16:creationId xmlns:a16="http://schemas.microsoft.com/office/drawing/2014/main" id="{01CF90EE-CCAB-417E-152F-D2BC5A3A86A8}"/>
              </a:ext>
            </a:extLst>
          </p:cNvPr>
          <p:cNvSpPr>
            <a:spLocks noGrp="1"/>
          </p:cNvSpPr>
          <p:nvPr>
            <p:ph type="body" sz="quarter" idx="10"/>
          </p:nvPr>
        </p:nvSpPr>
        <p:spPr>
          <a:xfrm>
            <a:off x="808890" y="2221852"/>
            <a:ext cx="4705109" cy="1569659"/>
          </a:xfrm>
        </p:spPr>
        <p:txBody>
          <a:bodyPr/>
          <a:lstStyle/>
          <a:p>
            <a:r>
              <a:rPr lang="en-GB" b="1" dirty="0"/>
              <a:t>Goal</a:t>
            </a:r>
          </a:p>
          <a:p>
            <a:r>
              <a:rPr lang="en-GB" dirty="0"/>
              <a:t>To explore and define the governance structures, roles and stakeholder engagement strategies necessary for implementing an LDCT screening programme for lung cancer that is consistent </a:t>
            </a:r>
            <a:br>
              <a:rPr lang="en-GB" dirty="0"/>
            </a:br>
            <a:r>
              <a:rPr lang="en-GB" dirty="0"/>
              <a:t>and high-quality.</a:t>
            </a:r>
          </a:p>
        </p:txBody>
      </p:sp>
    </p:spTree>
    <p:extLst>
      <p:ext uri="{BB962C8B-B14F-4D97-AF65-F5344CB8AC3E}">
        <p14:creationId xmlns:p14="http://schemas.microsoft.com/office/powerpoint/2010/main" val="133537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57EDF-97DF-7A31-72E9-F4F3F2228AF3}"/>
              </a:ext>
            </a:extLst>
          </p:cNvPr>
          <p:cNvSpPr>
            <a:spLocks noGrp="1"/>
          </p:cNvSpPr>
          <p:nvPr>
            <p:ph type="title"/>
          </p:nvPr>
        </p:nvSpPr>
        <p:spPr/>
        <p:txBody>
          <a:bodyPr/>
          <a:lstStyle/>
          <a:p>
            <a:r>
              <a:rPr lang="en-GB" noProof="0" dirty="0"/>
              <a:t>Summary of discussion</a:t>
            </a:r>
          </a:p>
        </p:txBody>
      </p:sp>
      <p:sp>
        <p:nvSpPr>
          <p:cNvPr id="13" name="Text Placeholder 12">
            <a:extLst>
              <a:ext uri="{FF2B5EF4-FFF2-40B4-BE49-F238E27FC236}">
                <a16:creationId xmlns:a16="http://schemas.microsoft.com/office/drawing/2014/main" id="{D76A0152-6651-E954-FA28-6F90314925C1}"/>
              </a:ext>
            </a:extLst>
          </p:cNvPr>
          <p:cNvSpPr>
            <a:spLocks noGrp="1"/>
          </p:cNvSpPr>
          <p:nvPr>
            <p:ph type="body" sz="quarter" idx="10"/>
          </p:nvPr>
        </p:nvSpPr>
        <p:spPr/>
        <p:txBody>
          <a:bodyPr/>
          <a:lstStyle/>
          <a:p>
            <a:endParaRPr lang="en-GB"/>
          </a:p>
        </p:txBody>
      </p:sp>
      <p:sp>
        <p:nvSpPr>
          <p:cNvPr id="15" name="Text Placeholder 14">
            <a:extLst>
              <a:ext uri="{FF2B5EF4-FFF2-40B4-BE49-F238E27FC236}">
                <a16:creationId xmlns:a16="http://schemas.microsoft.com/office/drawing/2014/main" id="{78E39520-99DC-7FAD-E05B-D86386665C92}"/>
              </a:ext>
            </a:extLst>
          </p:cNvPr>
          <p:cNvSpPr>
            <a:spLocks noGrp="1"/>
          </p:cNvSpPr>
          <p:nvPr>
            <p:ph type="body" sz="quarter" idx="13"/>
          </p:nvPr>
        </p:nvSpPr>
        <p:spPr/>
        <p:txBody>
          <a:bodyPr/>
          <a:lstStyle/>
          <a:p>
            <a:endParaRPr lang="en-GB"/>
          </a:p>
        </p:txBody>
      </p:sp>
      <p:pic>
        <p:nvPicPr>
          <p:cNvPr id="3" name="Picture 2" descr="Icon&#10;&#10;Description automatically generated">
            <a:extLst>
              <a:ext uri="{FF2B5EF4-FFF2-40B4-BE49-F238E27FC236}">
                <a16:creationId xmlns:a16="http://schemas.microsoft.com/office/drawing/2014/main" id="{58AE4B6D-92A1-B803-C21B-9463A0BB14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62000" y="237022"/>
            <a:ext cx="994935" cy="965956"/>
          </a:xfrm>
          <a:prstGeom prst="ellipse">
            <a:avLst/>
          </a:prstGeom>
        </p:spPr>
      </p:pic>
    </p:spTree>
    <p:extLst>
      <p:ext uri="{BB962C8B-B14F-4D97-AF65-F5344CB8AC3E}">
        <p14:creationId xmlns:p14="http://schemas.microsoft.com/office/powerpoint/2010/main" val="416554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016DD-C4BE-FD5E-60E3-7DE2E991E4F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5E44D0-7BA4-4DD2-1A44-525FE4F6F768}"/>
              </a:ext>
            </a:extLst>
          </p:cNvPr>
          <p:cNvSpPr>
            <a:spLocks noGrp="1"/>
          </p:cNvSpPr>
          <p:nvPr>
            <p:ph type="body" sz="quarter" idx="10"/>
          </p:nvPr>
        </p:nvSpPr>
        <p:spPr>
          <a:xfrm>
            <a:off x="851078" y="6000862"/>
            <a:ext cx="5798070" cy="398661"/>
          </a:xfrm>
        </p:spPr>
        <p:txBody>
          <a:bodyPr/>
          <a:lstStyle/>
          <a:p>
            <a:r>
              <a:rPr lang="en-GB" noProof="0" dirty="0"/>
              <a:t>Implementation framework workshop</a:t>
            </a:r>
          </a:p>
        </p:txBody>
      </p:sp>
      <p:sp>
        <p:nvSpPr>
          <p:cNvPr id="10" name="Picture Placeholder 9">
            <a:extLst>
              <a:ext uri="{FF2B5EF4-FFF2-40B4-BE49-F238E27FC236}">
                <a16:creationId xmlns:a16="http://schemas.microsoft.com/office/drawing/2014/main" id="{4FE62C64-C717-61CF-42EF-CBB1D9182B83}"/>
              </a:ext>
            </a:extLst>
          </p:cNvPr>
          <p:cNvSpPr>
            <a:spLocks noGrp="1"/>
          </p:cNvSpPr>
          <p:nvPr>
            <p:ph type="pic" sz="quarter" idx="12"/>
          </p:nvPr>
        </p:nvSpPr>
        <p:spPr/>
        <p:txBody>
          <a:bodyPr/>
          <a:lstStyle/>
          <a:p>
            <a:endParaRPr lang="en-GB"/>
          </a:p>
        </p:txBody>
      </p:sp>
      <p:sp>
        <p:nvSpPr>
          <p:cNvPr id="4" name="Text Placeholder 3">
            <a:extLst>
              <a:ext uri="{FF2B5EF4-FFF2-40B4-BE49-F238E27FC236}">
                <a16:creationId xmlns:a16="http://schemas.microsoft.com/office/drawing/2014/main" id="{49796341-3E41-CFD9-073C-35E2C271737B}"/>
              </a:ext>
            </a:extLst>
          </p:cNvPr>
          <p:cNvSpPr>
            <a:spLocks noGrp="1"/>
          </p:cNvSpPr>
          <p:nvPr>
            <p:ph type="body" sz="quarter" idx="13"/>
          </p:nvPr>
        </p:nvSpPr>
        <p:spPr>
          <a:xfrm>
            <a:off x="850899" y="2832100"/>
            <a:ext cx="8792633" cy="708025"/>
          </a:xfrm>
        </p:spPr>
        <p:txBody>
          <a:bodyPr>
            <a:noAutofit/>
          </a:bodyPr>
          <a:lstStyle/>
          <a:p>
            <a:r>
              <a:rPr lang="en-GB" noProof="0" dirty="0"/>
              <a:t>Domain 2: Workforce and technical capacity</a:t>
            </a:r>
          </a:p>
        </p:txBody>
      </p:sp>
      <p:sp>
        <p:nvSpPr>
          <p:cNvPr id="11" name="Text Placeholder 10">
            <a:extLst>
              <a:ext uri="{FF2B5EF4-FFF2-40B4-BE49-F238E27FC236}">
                <a16:creationId xmlns:a16="http://schemas.microsoft.com/office/drawing/2014/main" id="{9AF2F6AD-CBCE-9FC0-C181-C03167908F51}"/>
              </a:ext>
            </a:extLst>
          </p:cNvPr>
          <p:cNvSpPr>
            <a:spLocks noGrp="1"/>
          </p:cNvSpPr>
          <p:nvPr>
            <p:ph type="body" sz="quarter" idx="14"/>
          </p:nvPr>
        </p:nvSpPr>
        <p:spPr/>
        <p:txBody>
          <a:bodyPr/>
          <a:lstStyle/>
          <a:p>
            <a:endParaRPr lang="en-GB"/>
          </a:p>
        </p:txBody>
      </p:sp>
      <p:pic>
        <p:nvPicPr>
          <p:cNvPr id="9" name="Picture 8" descr="A blue and white circular object with a black needle&#10;&#10;AI-generated content may be incorrect.">
            <a:extLst>
              <a:ext uri="{FF2B5EF4-FFF2-40B4-BE49-F238E27FC236}">
                <a16:creationId xmlns:a16="http://schemas.microsoft.com/office/drawing/2014/main" id="{E415CF03-CE2A-6C82-F4A4-93F63A0A1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98" y="619191"/>
            <a:ext cx="1957758" cy="1952763"/>
          </a:xfrm>
          <a:prstGeom prst="ellipse">
            <a:avLst/>
          </a:prstGeom>
        </p:spPr>
      </p:pic>
    </p:spTree>
    <p:extLst>
      <p:ext uri="{BB962C8B-B14F-4D97-AF65-F5344CB8AC3E}">
        <p14:creationId xmlns:p14="http://schemas.microsoft.com/office/powerpoint/2010/main" val="346239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56698F-D1BC-00A8-1AD4-7EB8DE7A443B}"/>
              </a:ext>
            </a:extLst>
          </p:cNvPr>
          <p:cNvSpPr txBox="1"/>
          <p:nvPr/>
        </p:nvSpPr>
        <p:spPr>
          <a:xfrm>
            <a:off x="1298223" y="4185623"/>
            <a:ext cx="5294488" cy="584775"/>
          </a:xfrm>
          <a:prstGeom prst="rect">
            <a:avLst/>
          </a:prstGeom>
          <a:noFill/>
        </p:spPr>
        <p:txBody>
          <a:bodyPr wrap="square" rtlCol="0">
            <a:spAutoFit/>
          </a:bodyPr>
          <a:lstStyle/>
          <a:p>
            <a:pPr algn="l"/>
            <a:r>
              <a:rPr lang="en-GB" sz="1600" dirty="0">
                <a:solidFill>
                  <a:srgbClr val="444444"/>
                </a:solidFill>
                <a:latin typeface="Arial" panose="020B0604020202020204" pitchFamily="34" charset="0"/>
                <a:ea typeface="Roboto Light" panose="02000000000000000000" pitchFamily="2" charset="0"/>
                <a:cs typeface="Arial" panose="020B0604020202020204" pitchFamily="34" charset="0"/>
              </a:rPr>
              <a:t>For full details of funding, please see</a:t>
            </a:r>
            <a:br>
              <a:rPr lang="en-GB" sz="1600" dirty="0">
                <a:solidFill>
                  <a:srgbClr val="444444"/>
                </a:solidFill>
                <a:latin typeface="Arial" panose="020B0604020202020204" pitchFamily="34" charset="0"/>
                <a:ea typeface="Roboto Light" panose="02000000000000000000" pitchFamily="2" charset="0"/>
                <a:cs typeface="Arial" panose="020B0604020202020204" pitchFamily="34" charset="0"/>
              </a:rPr>
            </a:br>
            <a:r>
              <a:rPr lang="en-GB" sz="1600" dirty="0">
                <a:solidFill>
                  <a:srgbClr val="444444"/>
                </a:solidFill>
                <a:latin typeface="Arial" panose="020B0604020202020204" pitchFamily="34" charset="0"/>
                <a:ea typeface="Roboto Light" panose="02000000000000000000" pitchFamily="2" charset="0"/>
                <a:cs typeface="Arial" panose="020B0604020202020204" pitchFamily="34" charset="0"/>
                <a:hlinkClick r:id="rId3"/>
              </a:rPr>
              <a:t>https://www.lungcancerpolicynetwork.com/</a:t>
            </a:r>
            <a:r>
              <a:rPr lang="en-GB" sz="1600" dirty="0">
                <a:solidFill>
                  <a:srgbClr val="444444"/>
                </a:solidFill>
                <a:latin typeface="Arial" panose="020B0604020202020204" pitchFamily="34" charset="0"/>
                <a:ea typeface="Roboto Light" panose="02000000000000000000" pitchFamily="2" charset="0"/>
                <a:cs typeface="Arial" panose="020B0604020202020204" pitchFamily="34" charset="0"/>
              </a:rPr>
              <a:t>.</a:t>
            </a:r>
          </a:p>
        </p:txBody>
      </p:sp>
    </p:spTree>
    <p:extLst>
      <p:ext uri="{BB962C8B-B14F-4D97-AF65-F5344CB8AC3E}">
        <p14:creationId xmlns:p14="http://schemas.microsoft.com/office/powerpoint/2010/main" val="249721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F809-B8D4-DEEC-21D9-9A5119BA1C4C}"/>
              </a:ext>
            </a:extLst>
          </p:cNvPr>
          <p:cNvSpPr>
            <a:spLocks noGrp="1"/>
          </p:cNvSpPr>
          <p:nvPr>
            <p:ph type="title"/>
          </p:nvPr>
        </p:nvSpPr>
        <p:spPr/>
        <p:txBody>
          <a:bodyPr/>
          <a:lstStyle/>
          <a:p>
            <a:r>
              <a:rPr lang="en-GB" noProof="0" dirty="0"/>
              <a:t>Workforce and technical capacity </a:t>
            </a:r>
            <a:br>
              <a:rPr lang="en-GB" noProof="0" dirty="0"/>
            </a:br>
            <a:r>
              <a:rPr lang="en-GB" noProof="0" dirty="0"/>
              <a:t>for LDCT lung cancer screening</a:t>
            </a:r>
          </a:p>
        </p:txBody>
      </p:sp>
      <p:sp>
        <p:nvSpPr>
          <p:cNvPr id="3" name="Text Placeholder 2">
            <a:extLst>
              <a:ext uri="{FF2B5EF4-FFF2-40B4-BE49-F238E27FC236}">
                <a16:creationId xmlns:a16="http://schemas.microsoft.com/office/drawing/2014/main" id="{07F85B1A-A8E4-4DB4-8257-DFC02B351B25}"/>
              </a:ext>
            </a:extLst>
          </p:cNvPr>
          <p:cNvSpPr>
            <a:spLocks noGrp="1"/>
          </p:cNvSpPr>
          <p:nvPr>
            <p:ph type="body" sz="quarter" idx="10"/>
          </p:nvPr>
        </p:nvSpPr>
        <p:spPr/>
        <p:txBody>
          <a:bodyPr>
            <a:noAutofit/>
          </a:bodyPr>
          <a:lstStyle/>
          <a:p>
            <a:pPr marL="0" indent="0">
              <a:buNone/>
            </a:pPr>
            <a:r>
              <a:rPr lang="en-GB" b="1" noProof="0" dirty="0">
                <a:solidFill>
                  <a:schemeClr val="tx1"/>
                </a:solidFill>
              </a:rPr>
              <a:t>Why is this important?</a:t>
            </a:r>
          </a:p>
          <a:p>
            <a:r>
              <a:rPr lang="en-GB" sz="1600" noProof="0" dirty="0"/>
              <a:t>The implementation of a lung cancer screening programme requires sufficient human and technical capacity to perform and interpret LDCT scans. </a:t>
            </a:r>
          </a:p>
          <a:p>
            <a:r>
              <a:rPr lang="en-GB" sz="1600" noProof="0" dirty="0"/>
              <a:t>This necessitates careful assessment and planning across the entire care pathway for lung cancer to anticipate the impact of an increased number of people requiring diagnosis and treatment.</a:t>
            </a:r>
          </a:p>
          <a:p>
            <a:r>
              <a:rPr lang="en-GB" sz="1600" noProof="0" dirty="0"/>
              <a:t>Each country will need to assess its workforce capacity and the technical requirements to make lung cancer screening operational within its health system.</a:t>
            </a:r>
          </a:p>
        </p:txBody>
      </p:sp>
      <p:pic>
        <p:nvPicPr>
          <p:cNvPr id="9" name="Picture 8">
            <a:extLst>
              <a:ext uri="{FF2B5EF4-FFF2-40B4-BE49-F238E27FC236}">
                <a16:creationId xmlns:a16="http://schemas.microsoft.com/office/drawing/2014/main" id="{C9040615-3B00-C416-AF40-36EAA2389BA6}"/>
              </a:ext>
            </a:extLst>
          </p:cNvPr>
          <p:cNvPicPr>
            <a:picLocks noChangeAspect="1"/>
          </p:cNvPicPr>
          <p:nvPr/>
        </p:nvPicPr>
        <p:blipFill>
          <a:blip r:embed="rId3"/>
          <a:srcRect r="2158" b="1013"/>
          <a:stretch>
            <a:fillRect/>
          </a:stretch>
        </p:blipFill>
        <p:spPr>
          <a:xfrm>
            <a:off x="7394095" y="1727748"/>
            <a:ext cx="3534255" cy="4892652"/>
          </a:xfrm>
          <a:prstGeom prst="rect">
            <a:avLst/>
          </a:prstGeom>
          <a:effectLst>
            <a:outerShdw blurRad="63500" sx="102000" sy="102000" algn="ctr" rotWithShape="0">
              <a:prstClr val="black">
                <a:alpha val="40000"/>
              </a:prstClr>
            </a:outerShdw>
          </a:effectLst>
        </p:spPr>
      </p:pic>
      <p:pic>
        <p:nvPicPr>
          <p:cNvPr id="7" name="Picture 6" descr="A blue and white circular object with a black needle&#10;&#10;AI-generated content may be incorrect.">
            <a:extLst>
              <a:ext uri="{FF2B5EF4-FFF2-40B4-BE49-F238E27FC236}">
                <a16:creationId xmlns:a16="http://schemas.microsoft.com/office/drawing/2014/main" id="{CE8C3324-4411-42F0-F853-1FBC78D8A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0000" y="237600"/>
            <a:ext cx="967269" cy="964800"/>
          </a:xfrm>
          <a:prstGeom prst="ellipse">
            <a:avLst/>
          </a:prstGeom>
        </p:spPr>
      </p:pic>
    </p:spTree>
    <p:extLst>
      <p:ext uri="{BB962C8B-B14F-4D97-AF65-F5344CB8AC3E}">
        <p14:creationId xmlns:p14="http://schemas.microsoft.com/office/powerpoint/2010/main" val="376756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3DA4F-C6D5-3401-B13B-78C9A180DCE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58B364E-4EA8-E92C-B8F6-219D9F6AD4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94382" y="3079076"/>
            <a:ext cx="2446172" cy="3251548"/>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F875BFD5-40A4-079F-5FAA-A30B18BC82E7}"/>
              </a:ext>
            </a:extLst>
          </p:cNvPr>
          <p:cNvSpPr>
            <a:spLocks noGrp="1"/>
          </p:cNvSpPr>
          <p:nvPr>
            <p:ph type="title"/>
          </p:nvPr>
        </p:nvSpPr>
        <p:spPr/>
        <p:txBody>
          <a:bodyPr/>
          <a:lstStyle/>
          <a:p>
            <a:r>
              <a:rPr lang="en-GB" noProof="0" dirty="0"/>
              <a:t>Workforce and technical capacity </a:t>
            </a:r>
            <a:br>
              <a:rPr lang="en-GB" noProof="0" dirty="0"/>
            </a:br>
            <a:r>
              <a:rPr lang="en-GB" noProof="0" dirty="0"/>
              <a:t>for LDCT lung cancer screening</a:t>
            </a:r>
          </a:p>
        </p:txBody>
      </p:sp>
      <p:sp>
        <p:nvSpPr>
          <p:cNvPr id="3" name="Text Placeholder 2">
            <a:extLst>
              <a:ext uri="{FF2B5EF4-FFF2-40B4-BE49-F238E27FC236}">
                <a16:creationId xmlns:a16="http://schemas.microsoft.com/office/drawing/2014/main" id="{2D0127D0-18AA-9DA8-0B1E-0CBFC551D983}"/>
              </a:ext>
            </a:extLst>
          </p:cNvPr>
          <p:cNvSpPr>
            <a:spLocks noGrp="1"/>
          </p:cNvSpPr>
          <p:nvPr>
            <p:ph type="body" sz="quarter" idx="10"/>
          </p:nvPr>
        </p:nvSpPr>
        <p:spPr>
          <a:xfrm>
            <a:off x="500828" y="1942553"/>
            <a:ext cx="4967987" cy="3331749"/>
          </a:xfrm>
        </p:spPr>
        <p:txBody>
          <a:bodyPr vert="horz" lIns="91440" tIns="45720" rIns="91440" bIns="45720" rtlCol="0" anchor="t">
            <a:noAutofit/>
          </a:bodyPr>
          <a:lstStyle/>
          <a:p>
            <a:pPr marL="0" indent="0">
              <a:spcBef>
                <a:spcPts val="1200"/>
              </a:spcBef>
              <a:buNone/>
            </a:pPr>
            <a:r>
              <a:rPr lang="en-GB" b="1" noProof="0" dirty="0">
                <a:solidFill>
                  <a:schemeClr val="tx1"/>
                </a:solidFill>
              </a:rPr>
              <a:t>Applying the framework can help:</a:t>
            </a:r>
          </a:p>
          <a:p>
            <a:pPr marL="571500">
              <a:spcBef>
                <a:spcPts val="1200"/>
              </a:spcBef>
            </a:pPr>
            <a:r>
              <a:rPr lang="en-GB" sz="1600" noProof="0" dirty="0"/>
              <a:t>evaluate </a:t>
            </a:r>
            <a:r>
              <a:rPr lang="en-GB" sz="1600" b="1" noProof="0" dirty="0"/>
              <a:t>workforce requirements </a:t>
            </a:r>
            <a:r>
              <a:rPr lang="en-GB" sz="1600" noProof="0" dirty="0"/>
              <a:t>for lung </a:t>
            </a:r>
            <a:br>
              <a:rPr lang="en-GB" sz="1600" noProof="0" dirty="0"/>
            </a:br>
            <a:r>
              <a:rPr lang="en-GB" sz="1600" noProof="0" dirty="0"/>
              <a:t>cancer</a:t>
            </a:r>
          </a:p>
          <a:p>
            <a:pPr marL="571500">
              <a:spcBef>
                <a:spcPts val="1200"/>
              </a:spcBef>
            </a:pPr>
            <a:r>
              <a:rPr lang="en-GB" sz="1600" noProof="0" dirty="0"/>
              <a:t>assess and plan for the </a:t>
            </a:r>
            <a:r>
              <a:rPr lang="en-GB" sz="1600" b="1" noProof="0" dirty="0"/>
              <a:t>technical requirements </a:t>
            </a:r>
            <a:r>
              <a:rPr lang="en-GB" sz="1600" noProof="0" dirty="0"/>
              <a:t>around screening </a:t>
            </a:r>
          </a:p>
          <a:p>
            <a:pPr marL="571500">
              <a:spcBef>
                <a:spcPts val="1200"/>
              </a:spcBef>
            </a:pPr>
            <a:r>
              <a:rPr lang="en-GB" sz="1600" noProof="0" dirty="0">
                <a:latin typeface="Arial"/>
                <a:cs typeface="Arial"/>
              </a:rPr>
              <a:t>consider the ideal </a:t>
            </a:r>
            <a:r>
              <a:rPr lang="en-GB" sz="1600" b="1" noProof="0" dirty="0">
                <a:latin typeface="Arial"/>
                <a:cs typeface="Arial"/>
              </a:rPr>
              <a:t>model for </a:t>
            </a:r>
            <a:r>
              <a:rPr lang="en-GB" sz="1600" b="1" dirty="0">
                <a:latin typeface="Arial"/>
                <a:cs typeface="Arial"/>
              </a:rPr>
              <a:t>screening</a:t>
            </a:r>
            <a:r>
              <a:rPr lang="en-GB" sz="1600" b="1" noProof="0" dirty="0">
                <a:latin typeface="Arial"/>
                <a:cs typeface="Arial"/>
              </a:rPr>
              <a:t> </a:t>
            </a:r>
            <a:r>
              <a:rPr lang="en-GB" sz="1600" noProof="0" dirty="0">
                <a:latin typeface="Arial"/>
                <a:cs typeface="Arial"/>
              </a:rPr>
              <a:t>implementation.</a:t>
            </a:r>
          </a:p>
          <a:p>
            <a:pPr marL="0" indent="0">
              <a:buNone/>
            </a:pPr>
            <a:endParaRPr lang="en-GB" noProof="0" dirty="0"/>
          </a:p>
        </p:txBody>
      </p:sp>
      <p:pic>
        <p:nvPicPr>
          <p:cNvPr id="5" name="Picture 4">
            <a:extLst>
              <a:ext uri="{FF2B5EF4-FFF2-40B4-BE49-F238E27FC236}">
                <a16:creationId xmlns:a16="http://schemas.microsoft.com/office/drawing/2014/main" id="{F018459E-6D3B-EF9F-5402-0617663152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46415" y="1942553"/>
            <a:ext cx="2898585" cy="3798921"/>
          </a:xfrm>
          <a:prstGeom prst="rect">
            <a:avLst/>
          </a:prstGeom>
          <a:effectLst>
            <a:outerShdw blurRad="63500" sx="102000" sy="102000" algn="ctr" rotWithShape="0">
              <a:prstClr val="black">
                <a:alpha val="40000"/>
              </a:prstClr>
            </a:outerShdw>
          </a:effectLst>
        </p:spPr>
      </p:pic>
      <p:pic>
        <p:nvPicPr>
          <p:cNvPr id="12" name="Picture 11" descr="A blue and white circular object with a black needle&#10;&#10;AI-generated content may be incorrect.">
            <a:extLst>
              <a:ext uri="{FF2B5EF4-FFF2-40B4-BE49-F238E27FC236}">
                <a16:creationId xmlns:a16="http://schemas.microsoft.com/office/drawing/2014/main" id="{89292551-0E50-ABA7-A29C-6329C10A3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0000" y="237600"/>
            <a:ext cx="967269" cy="964800"/>
          </a:xfrm>
          <a:prstGeom prst="ellipse">
            <a:avLst/>
          </a:prstGeom>
        </p:spPr>
      </p:pic>
    </p:spTree>
    <p:extLst>
      <p:ext uri="{BB962C8B-B14F-4D97-AF65-F5344CB8AC3E}">
        <p14:creationId xmlns:p14="http://schemas.microsoft.com/office/powerpoint/2010/main" val="42819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D72B4-2C8B-2199-1DD1-2F58FFD54F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41A7F-7326-C61A-165F-B04D2D1F24B1}"/>
              </a:ext>
            </a:extLst>
          </p:cNvPr>
          <p:cNvSpPr>
            <a:spLocks noGrp="1"/>
          </p:cNvSpPr>
          <p:nvPr>
            <p:ph type="title"/>
          </p:nvPr>
        </p:nvSpPr>
        <p:spPr/>
        <p:txBody>
          <a:bodyPr/>
          <a:lstStyle/>
          <a:p>
            <a:r>
              <a:rPr lang="en-GB" noProof="0" dirty="0"/>
              <a:t>Expert perspective video: Ante Marušić, Telemedicine Clinic, Croatia</a:t>
            </a:r>
          </a:p>
        </p:txBody>
      </p:sp>
      <p:pic>
        <p:nvPicPr>
          <p:cNvPr id="3" name="Online Media 2" title="Expert perspective: Implementing a lung cancer screening programme">
            <a:hlinkClick r:id="" action="ppaction://media"/>
            <a:extLst>
              <a:ext uri="{FF2B5EF4-FFF2-40B4-BE49-F238E27FC236}">
                <a16:creationId xmlns:a16="http://schemas.microsoft.com/office/drawing/2014/main" id="{483AB609-4E31-595C-9E0B-BAE2967744B3}"/>
              </a:ext>
            </a:extLst>
          </p:cNvPr>
          <p:cNvPicPr>
            <a:picLocks noRot="1" noChangeAspect="1"/>
          </p:cNvPicPr>
          <p:nvPr>
            <a:videoFile r:link="rId1"/>
          </p:nvPr>
        </p:nvPicPr>
        <p:blipFill>
          <a:blip r:embed="rId4"/>
          <a:stretch>
            <a:fillRect/>
          </a:stretch>
        </p:blipFill>
        <p:spPr>
          <a:xfrm>
            <a:off x="2136000" y="1914455"/>
            <a:ext cx="7920000" cy="4474800"/>
          </a:xfrm>
          <a:prstGeom prst="rect">
            <a:avLst/>
          </a:prstGeom>
        </p:spPr>
      </p:pic>
      <p:pic>
        <p:nvPicPr>
          <p:cNvPr id="4" name="Picture 3" descr="A blue and white circular object with a black needle&#10;&#10;AI-generated content may be incorrect.">
            <a:extLst>
              <a:ext uri="{FF2B5EF4-FFF2-40B4-BE49-F238E27FC236}">
                <a16:creationId xmlns:a16="http://schemas.microsoft.com/office/drawing/2014/main" id="{94A26B76-400B-840F-FA41-B960CDBD15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0000" y="237600"/>
            <a:ext cx="967269" cy="964800"/>
          </a:xfrm>
          <a:prstGeom prst="ellipse">
            <a:avLst/>
          </a:prstGeom>
        </p:spPr>
      </p:pic>
    </p:spTree>
    <p:extLst>
      <p:ext uri="{BB962C8B-B14F-4D97-AF65-F5344CB8AC3E}">
        <p14:creationId xmlns:p14="http://schemas.microsoft.com/office/powerpoint/2010/main" val="306620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31D2B-1C5B-8E31-7C70-9E5C4529F4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69124B-AB58-59A8-AB12-1A213E2FC2FC}"/>
              </a:ext>
            </a:extLst>
          </p:cNvPr>
          <p:cNvSpPr>
            <a:spLocks noGrp="1"/>
          </p:cNvSpPr>
          <p:nvPr>
            <p:ph type="title"/>
          </p:nvPr>
        </p:nvSpPr>
        <p:spPr/>
        <p:txBody>
          <a:bodyPr/>
          <a:lstStyle/>
          <a:p>
            <a:r>
              <a:rPr lang="en-GB" noProof="0" dirty="0"/>
              <a:t>Facilitated discussion</a:t>
            </a:r>
          </a:p>
        </p:txBody>
      </p:sp>
      <p:sp>
        <p:nvSpPr>
          <p:cNvPr id="3" name="Text Placeholder 2">
            <a:extLst>
              <a:ext uri="{FF2B5EF4-FFF2-40B4-BE49-F238E27FC236}">
                <a16:creationId xmlns:a16="http://schemas.microsoft.com/office/drawing/2014/main" id="{DF161021-E90D-D7D6-FF06-00EC7D1B3096}"/>
              </a:ext>
            </a:extLst>
          </p:cNvPr>
          <p:cNvSpPr>
            <a:spLocks noGrp="1"/>
          </p:cNvSpPr>
          <p:nvPr>
            <p:ph type="body" sz="quarter" idx="10"/>
          </p:nvPr>
        </p:nvSpPr>
        <p:spPr>
          <a:xfrm>
            <a:off x="808890" y="2221852"/>
            <a:ext cx="4575909" cy="1439998"/>
          </a:xfrm>
        </p:spPr>
        <p:txBody>
          <a:bodyPr/>
          <a:lstStyle/>
          <a:p>
            <a:r>
              <a:rPr lang="en-GB" b="1" dirty="0"/>
              <a:t>Goal</a:t>
            </a:r>
          </a:p>
          <a:p>
            <a:r>
              <a:rPr lang="en-GB" dirty="0"/>
              <a:t>To identify any gaps in the current technical infrastructure and workforce capacity that would impede the implementation or optimisation of lung cancer screening.</a:t>
            </a:r>
          </a:p>
        </p:txBody>
      </p:sp>
      <p:sp>
        <p:nvSpPr>
          <p:cNvPr id="8" name="Text Placeholder 7">
            <a:extLst>
              <a:ext uri="{FF2B5EF4-FFF2-40B4-BE49-F238E27FC236}">
                <a16:creationId xmlns:a16="http://schemas.microsoft.com/office/drawing/2014/main" id="{EB2116E0-E591-DE73-9231-57FDF5B3E120}"/>
              </a:ext>
            </a:extLst>
          </p:cNvPr>
          <p:cNvSpPr>
            <a:spLocks noGrp="1"/>
          </p:cNvSpPr>
          <p:nvPr>
            <p:ph type="body" sz="quarter" idx="13"/>
          </p:nvPr>
        </p:nvSpPr>
        <p:spPr/>
        <p:txBody>
          <a:bodyPr/>
          <a:lstStyle/>
          <a:p>
            <a:pPr marL="0" indent="0">
              <a:buNone/>
            </a:pPr>
            <a:r>
              <a:rPr lang="en-GB" b="1" dirty="0">
                <a:solidFill>
                  <a:schemeClr val="tx1"/>
                </a:solidFill>
              </a:rPr>
              <a:t>Discussion topics</a:t>
            </a:r>
          </a:p>
          <a:p>
            <a:r>
              <a:rPr lang="en-GB" dirty="0"/>
              <a:t>Technical infrastructure for screening</a:t>
            </a:r>
          </a:p>
          <a:p>
            <a:r>
              <a:rPr lang="en-GB" dirty="0"/>
              <a:t>Workforce capacity to deliver screening</a:t>
            </a:r>
          </a:p>
          <a:p>
            <a:r>
              <a:rPr lang="en-GB" dirty="0"/>
              <a:t>Wider workforce requirements along the lung cancer care pathway</a:t>
            </a:r>
          </a:p>
          <a:p>
            <a:endParaRPr lang="en-GB" dirty="0"/>
          </a:p>
          <a:p>
            <a:endParaRPr lang="en-GB" dirty="0"/>
          </a:p>
        </p:txBody>
      </p:sp>
      <p:pic>
        <p:nvPicPr>
          <p:cNvPr id="5" name="Picture 4">
            <a:extLst>
              <a:ext uri="{FF2B5EF4-FFF2-40B4-BE49-F238E27FC236}">
                <a16:creationId xmlns:a16="http://schemas.microsoft.com/office/drawing/2014/main" id="{8B593E3D-9CC9-43BD-FDFE-87249406D2FF}"/>
              </a:ext>
            </a:extLst>
          </p:cNvPr>
          <p:cNvPicPr>
            <a:picLocks noChangeAspect="1"/>
          </p:cNvPicPr>
          <p:nvPr/>
        </p:nvPicPr>
        <p:blipFill>
          <a:blip r:embed="rId3"/>
          <a:stretch>
            <a:fillRect/>
          </a:stretch>
        </p:blipFill>
        <p:spPr>
          <a:xfrm>
            <a:off x="6678003" y="1705291"/>
            <a:ext cx="3801366" cy="2798133"/>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258B9977-6E61-8538-AFE0-9B51DF276CD0}"/>
              </a:ext>
            </a:extLst>
          </p:cNvPr>
          <p:cNvPicPr>
            <a:picLocks noChangeAspect="1"/>
          </p:cNvPicPr>
          <p:nvPr/>
        </p:nvPicPr>
        <p:blipFill>
          <a:blip r:embed="rId4"/>
          <a:stretch>
            <a:fillRect/>
          </a:stretch>
        </p:blipFill>
        <p:spPr>
          <a:xfrm>
            <a:off x="9851896" y="3199368"/>
            <a:ext cx="1824768" cy="2608112"/>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CA3BA98D-3B66-911F-4C08-7D8F87CEB6E2}"/>
              </a:ext>
            </a:extLst>
          </p:cNvPr>
          <p:cNvPicPr>
            <a:picLocks noChangeAspect="1"/>
          </p:cNvPicPr>
          <p:nvPr/>
        </p:nvPicPr>
        <p:blipFill>
          <a:blip r:embed="rId5"/>
          <a:stretch>
            <a:fillRect/>
          </a:stretch>
        </p:blipFill>
        <p:spPr>
          <a:xfrm>
            <a:off x="7089648" y="4124492"/>
            <a:ext cx="1917127" cy="2500202"/>
          </a:xfrm>
          <a:prstGeom prst="rect">
            <a:avLst/>
          </a:prstGeom>
          <a:effectLst>
            <a:outerShdw blurRad="63500" sx="102000" sy="102000" algn="ctr" rotWithShape="0">
              <a:prstClr val="black">
                <a:alpha val="40000"/>
              </a:prstClr>
            </a:outerShdw>
          </a:effectLst>
        </p:spPr>
      </p:pic>
      <p:pic>
        <p:nvPicPr>
          <p:cNvPr id="4" name="Picture 3" descr="A blue and white circular object with a black needle&#10;&#10;AI-generated content may be incorrect.">
            <a:extLst>
              <a:ext uri="{FF2B5EF4-FFF2-40B4-BE49-F238E27FC236}">
                <a16:creationId xmlns:a16="http://schemas.microsoft.com/office/drawing/2014/main" id="{3A8CC2E4-F57C-DA4C-CD99-6C5AE77B86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0000" y="237600"/>
            <a:ext cx="967269" cy="964800"/>
          </a:xfrm>
          <a:prstGeom prst="ellipse">
            <a:avLst/>
          </a:prstGeom>
        </p:spPr>
      </p:pic>
    </p:spTree>
    <p:extLst>
      <p:ext uri="{BB962C8B-B14F-4D97-AF65-F5344CB8AC3E}">
        <p14:creationId xmlns:p14="http://schemas.microsoft.com/office/powerpoint/2010/main" val="179380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8082F-B508-0C54-A1F8-9B286E2736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689EFF-92B9-1D91-478D-3E8D3731EB4E}"/>
              </a:ext>
            </a:extLst>
          </p:cNvPr>
          <p:cNvSpPr>
            <a:spLocks noGrp="1"/>
          </p:cNvSpPr>
          <p:nvPr>
            <p:ph type="title"/>
          </p:nvPr>
        </p:nvSpPr>
        <p:spPr/>
        <p:txBody>
          <a:bodyPr/>
          <a:lstStyle/>
          <a:p>
            <a:r>
              <a:rPr lang="en-GB" noProof="0" dirty="0"/>
              <a:t>Summary of discussion</a:t>
            </a:r>
          </a:p>
        </p:txBody>
      </p:sp>
      <p:sp>
        <p:nvSpPr>
          <p:cNvPr id="9" name="Text Placeholder 8">
            <a:extLst>
              <a:ext uri="{FF2B5EF4-FFF2-40B4-BE49-F238E27FC236}">
                <a16:creationId xmlns:a16="http://schemas.microsoft.com/office/drawing/2014/main" id="{97885AB8-8B00-C60C-6A15-9F029B42E355}"/>
              </a:ext>
            </a:extLst>
          </p:cNvPr>
          <p:cNvSpPr>
            <a:spLocks noGrp="1"/>
          </p:cNvSpPr>
          <p:nvPr>
            <p:ph type="body" sz="quarter" idx="10"/>
          </p:nvPr>
        </p:nvSpPr>
        <p:spPr/>
        <p:txBody>
          <a:bodyPr/>
          <a:lstStyle/>
          <a:p>
            <a:endParaRPr lang="en-GB"/>
          </a:p>
        </p:txBody>
      </p:sp>
      <p:sp>
        <p:nvSpPr>
          <p:cNvPr id="11" name="Text Placeholder 10">
            <a:extLst>
              <a:ext uri="{FF2B5EF4-FFF2-40B4-BE49-F238E27FC236}">
                <a16:creationId xmlns:a16="http://schemas.microsoft.com/office/drawing/2014/main" id="{69AA915E-553C-1B67-59B1-72D85E728F9F}"/>
              </a:ext>
            </a:extLst>
          </p:cNvPr>
          <p:cNvSpPr>
            <a:spLocks noGrp="1"/>
          </p:cNvSpPr>
          <p:nvPr>
            <p:ph type="body" sz="quarter" idx="13"/>
          </p:nvPr>
        </p:nvSpPr>
        <p:spPr/>
        <p:txBody>
          <a:bodyPr/>
          <a:lstStyle/>
          <a:p>
            <a:endParaRPr lang="en-GB"/>
          </a:p>
        </p:txBody>
      </p:sp>
      <p:pic>
        <p:nvPicPr>
          <p:cNvPr id="3" name="Picture 2" descr="A blue and white circular object with a black needle&#10;&#10;AI-generated content may be incorrect.">
            <a:extLst>
              <a:ext uri="{FF2B5EF4-FFF2-40B4-BE49-F238E27FC236}">
                <a16:creationId xmlns:a16="http://schemas.microsoft.com/office/drawing/2014/main" id="{6F2FBA2E-9DD9-BDCE-8D60-E890E1680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0000" y="237600"/>
            <a:ext cx="967269" cy="964800"/>
          </a:xfrm>
          <a:prstGeom prst="ellipse">
            <a:avLst/>
          </a:prstGeom>
        </p:spPr>
      </p:pic>
    </p:spTree>
    <p:extLst>
      <p:ext uri="{BB962C8B-B14F-4D97-AF65-F5344CB8AC3E}">
        <p14:creationId xmlns:p14="http://schemas.microsoft.com/office/powerpoint/2010/main" val="133942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402FA-0E96-137A-3BA0-42A8A6649B9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2CDAB6-B8AA-E845-3E45-C39EA72F18D0}"/>
              </a:ext>
            </a:extLst>
          </p:cNvPr>
          <p:cNvSpPr>
            <a:spLocks noGrp="1"/>
          </p:cNvSpPr>
          <p:nvPr>
            <p:ph type="body" sz="quarter" idx="10"/>
          </p:nvPr>
        </p:nvSpPr>
        <p:spPr/>
        <p:txBody>
          <a:bodyPr/>
          <a:lstStyle/>
          <a:p>
            <a:r>
              <a:rPr lang="en-GB" noProof="0" dirty="0"/>
              <a:t>Implementation framework workshop</a:t>
            </a:r>
          </a:p>
        </p:txBody>
      </p:sp>
      <p:sp>
        <p:nvSpPr>
          <p:cNvPr id="7" name="Picture Placeholder 6">
            <a:extLst>
              <a:ext uri="{FF2B5EF4-FFF2-40B4-BE49-F238E27FC236}">
                <a16:creationId xmlns:a16="http://schemas.microsoft.com/office/drawing/2014/main" id="{B70C890E-AC0E-B9AB-F2CA-C9DEC1E6BF39}"/>
              </a:ext>
            </a:extLst>
          </p:cNvPr>
          <p:cNvSpPr>
            <a:spLocks noGrp="1"/>
          </p:cNvSpPr>
          <p:nvPr>
            <p:ph type="pic" sz="quarter" idx="12"/>
          </p:nvPr>
        </p:nvSpPr>
        <p:spPr/>
        <p:txBody>
          <a:bodyPr/>
          <a:lstStyle/>
          <a:p>
            <a:endParaRPr lang="en-GB"/>
          </a:p>
        </p:txBody>
      </p:sp>
      <p:sp>
        <p:nvSpPr>
          <p:cNvPr id="4" name="Text Placeholder 3">
            <a:extLst>
              <a:ext uri="{FF2B5EF4-FFF2-40B4-BE49-F238E27FC236}">
                <a16:creationId xmlns:a16="http://schemas.microsoft.com/office/drawing/2014/main" id="{32301DE8-94E6-5C2E-749C-2388DB8EF61B}"/>
              </a:ext>
            </a:extLst>
          </p:cNvPr>
          <p:cNvSpPr>
            <a:spLocks noGrp="1"/>
          </p:cNvSpPr>
          <p:nvPr>
            <p:ph type="body" sz="quarter" idx="13"/>
          </p:nvPr>
        </p:nvSpPr>
        <p:spPr/>
        <p:txBody>
          <a:bodyPr>
            <a:normAutofit/>
          </a:bodyPr>
          <a:lstStyle/>
          <a:p>
            <a:r>
              <a:rPr lang="en-GB" noProof="0" dirty="0"/>
              <a:t>Domain 3: Financial planning</a:t>
            </a:r>
          </a:p>
        </p:txBody>
      </p:sp>
      <p:sp>
        <p:nvSpPr>
          <p:cNvPr id="8" name="Text Placeholder 7">
            <a:extLst>
              <a:ext uri="{FF2B5EF4-FFF2-40B4-BE49-F238E27FC236}">
                <a16:creationId xmlns:a16="http://schemas.microsoft.com/office/drawing/2014/main" id="{C4A67390-A373-13D7-E530-EE5183C6086C}"/>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694486D1-CC30-603A-253E-1263696AB2E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83491" y="635420"/>
            <a:ext cx="1935171" cy="1878806"/>
          </a:xfrm>
          <a:prstGeom prst="ellipse">
            <a:avLst/>
          </a:prstGeom>
        </p:spPr>
      </p:pic>
    </p:spTree>
    <p:extLst>
      <p:ext uri="{BB962C8B-B14F-4D97-AF65-F5344CB8AC3E}">
        <p14:creationId xmlns:p14="http://schemas.microsoft.com/office/powerpoint/2010/main" val="405581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F809-B8D4-DEEC-21D9-9A5119BA1C4C}"/>
              </a:ext>
            </a:extLst>
          </p:cNvPr>
          <p:cNvSpPr>
            <a:spLocks noGrp="1"/>
          </p:cNvSpPr>
          <p:nvPr>
            <p:ph type="title"/>
          </p:nvPr>
        </p:nvSpPr>
        <p:spPr/>
        <p:txBody>
          <a:bodyPr/>
          <a:lstStyle/>
          <a:p>
            <a:r>
              <a:rPr lang="en-GB" noProof="0" dirty="0"/>
              <a:t>Financial planning for LDCT </a:t>
            </a:r>
            <a:br>
              <a:rPr lang="en-GB" noProof="0" dirty="0"/>
            </a:br>
            <a:r>
              <a:rPr lang="en-GB" noProof="0" dirty="0"/>
              <a:t>screening programmes</a:t>
            </a:r>
          </a:p>
        </p:txBody>
      </p:sp>
      <p:sp>
        <p:nvSpPr>
          <p:cNvPr id="3" name="Text Placeholder 2">
            <a:extLst>
              <a:ext uri="{FF2B5EF4-FFF2-40B4-BE49-F238E27FC236}">
                <a16:creationId xmlns:a16="http://schemas.microsoft.com/office/drawing/2014/main" id="{07F85B1A-A8E4-4DB4-8257-DFC02B351B25}"/>
              </a:ext>
            </a:extLst>
          </p:cNvPr>
          <p:cNvSpPr>
            <a:spLocks noGrp="1"/>
          </p:cNvSpPr>
          <p:nvPr>
            <p:ph type="body" sz="quarter" idx="10"/>
          </p:nvPr>
        </p:nvSpPr>
        <p:spPr>
          <a:xfrm>
            <a:off x="500828" y="1942553"/>
            <a:ext cx="5344758" cy="4404459"/>
          </a:xfrm>
        </p:spPr>
        <p:txBody>
          <a:bodyPr>
            <a:noAutofit/>
          </a:bodyPr>
          <a:lstStyle/>
          <a:p>
            <a:pPr marL="0" indent="0">
              <a:buNone/>
            </a:pPr>
            <a:r>
              <a:rPr lang="en-GB" b="1" noProof="0" dirty="0">
                <a:solidFill>
                  <a:schemeClr val="tx1"/>
                </a:solidFill>
              </a:rPr>
              <a:t>Why is this important?</a:t>
            </a:r>
          </a:p>
          <a:p>
            <a:r>
              <a:rPr lang="en-GB" sz="1600" noProof="0" dirty="0"/>
              <a:t>Screening programmes are complex and span several areas of healthcare services. So, it is essential to ensure that all aspects of a programme are resourced and budgeted for.</a:t>
            </a:r>
          </a:p>
          <a:p>
            <a:r>
              <a:rPr lang="en-GB" sz="1600" noProof="0" dirty="0"/>
              <a:t>The design of a programme, including the delivery of screening, will influence its cost-effectiveness and long-term feasibility. </a:t>
            </a:r>
          </a:p>
          <a:p>
            <a:r>
              <a:rPr lang="en-GB" sz="1600" noProof="0" dirty="0"/>
              <a:t>When planning how to finance a screening programme, any existing gaps or deficits along the care pathway, including barriers to participation − for example, out-of-pocket costs − need to be identified and addressed.</a:t>
            </a:r>
            <a:br>
              <a:rPr lang="en-GB" sz="1600" b="1" noProof="0" dirty="0"/>
            </a:br>
            <a:endParaRPr lang="en-GB" sz="1600" noProof="0" dirty="0"/>
          </a:p>
        </p:txBody>
      </p:sp>
      <p:pic>
        <p:nvPicPr>
          <p:cNvPr id="7" name="Picture 6">
            <a:extLst>
              <a:ext uri="{FF2B5EF4-FFF2-40B4-BE49-F238E27FC236}">
                <a16:creationId xmlns:a16="http://schemas.microsoft.com/office/drawing/2014/main" id="{114FFED4-D2F3-F991-C1CB-C98622D6AC5D}"/>
              </a:ext>
            </a:extLst>
          </p:cNvPr>
          <p:cNvPicPr>
            <a:picLocks noChangeAspect="1"/>
          </p:cNvPicPr>
          <p:nvPr/>
        </p:nvPicPr>
        <p:blipFill>
          <a:blip r:embed="rId3"/>
          <a:srcRect l="1" r="329"/>
          <a:stretch>
            <a:fillRect/>
          </a:stretch>
        </p:blipFill>
        <p:spPr>
          <a:xfrm>
            <a:off x="7266993" y="1699666"/>
            <a:ext cx="3713007" cy="4882583"/>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3E17D8-EECE-852E-F69A-03FF6322D94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980000" y="223148"/>
            <a:ext cx="1001160" cy="972000"/>
          </a:xfrm>
          <a:prstGeom prst="ellipse">
            <a:avLst/>
          </a:prstGeom>
        </p:spPr>
      </p:pic>
    </p:spTree>
    <p:extLst>
      <p:ext uri="{BB962C8B-B14F-4D97-AF65-F5344CB8AC3E}">
        <p14:creationId xmlns:p14="http://schemas.microsoft.com/office/powerpoint/2010/main" val="50145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EA076-B9DB-DCD4-6FE4-BECBEBAC24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4015C4-BE2C-443C-A01B-8262C6348D82}"/>
              </a:ext>
            </a:extLst>
          </p:cNvPr>
          <p:cNvSpPr>
            <a:spLocks noGrp="1"/>
          </p:cNvSpPr>
          <p:nvPr>
            <p:ph type="title"/>
          </p:nvPr>
        </p:nvSpPr>
        <p:spPr/>
        <p:txBody>
          <a:bodyPr/>
          <a:lstStyle/>
          <a:p>
            <a:r>
              <a:rPr lang="en-GB" noProof="0" dirty="0"/>
              <a:t>Financial planning for LDCT </a:t>
            </a:r>
            <a:br>
              <a:rPr lang="en-GB" noProof="0" dirty="0"/>
            </a:br>
            <a:r>
              <a:rPr lang="en-GB" dirty="0"/>
              <a:t>screening programmes</a:t>
            </a:r>
            <a:endParaRPr lang="en-GB" noProof="0" dirty="0"/>
          </a:p>
        </p:txBody>
      </p:sp>
      <p:sp>
        <p:nvSpPr>
          <p:cNvPr id="3" name="Text Placeholder 2">
            <a:extLst>
              <a:ext uri="{FF2B5EF4-FFF2-40B4-BE49-F238E27FC236}">
                <a16:creationId xmlns:a16="http://schemas.microsoft.com/office/drawing/2014/main" id="{18AF9995-1ED9-2BF2-3EFD-5711D3084B1B}"/>
              </a:ext>
            </a:extLst>
          </p:cNvPr>
          <p:cNvSpPr>
            <a:spLocks noGrp="1"/>
          </p:cNvSpPr>
          <p:nvPr>
            <p:ph type="body" sz="quarter" idx="10"/>
          </p:nvPr>
        </p:nvSpPr>
        <p:spPr/>
        <p:txBody>
          <a:bodyPr>
            <a:noAutofit/>
          </a:bodyPr>
          <a:lstStyle/>
          <a:p>
            <a:pPr marL="0" indent="0">
              <a:spcBef>
                <a:spcPts val="1200"/>
              </a:spcBef>
              <a:buNone/>
            </a:pPr>
            <a:r>
              <a:rPr lang="en-GB" b="1" noProof="0" dirty="0">
                <a:solidFill>
                  <a:schemeClr val="tx1"/>
                </a:solidFill>
              </a:rPr>
              <a:t>Applying the framework can help:</a:t>
            </a:r>
          </a:p>
          <a:p>
            <a:pPr marL="571500">
              <a:spcBef>
                <a:spcPts val="1200"/>
              </a:spcBef>
            </a:pPr>
            <a:r>
              <a:rPr lang="en-GB" sz="1600" noProof="0" dirty="0"/>
              <a:t>accurately </a:t>
            </a:r>
            <a:r>
              <a:rPr lang="en-GB" sz="1600" b="1" noProof="0" dirty="0"/>
              <a:t>anticipate the costs </a:t>
            </a:r>
            <a:r>
              <a:rPr lang="en-GB" sz="1600" noProof="0" dirty="0"/>
              <a:t>of implementing a screening programme</a:t>
            </a:r>
          </a:p>
          <a:p>
            <a:pPr marL="571500">
              <a:spcBef>
                <a:spcPts val="1200"/>
              </a:spcBef>
            </a:pPr>
            <a:r>
              <a:rPr lang="en-GB" sz="1600" noProof="0" dirty="0"/>
              <a:t>determine how the programme may be </a:t>
            </a:r>
            <a:r>
              <a:rPr lang="en-GB" sz="1600" b="1" noProof="0" dirty="0"/>
              <a:t>financed</a:t>
            </a:r>
          </a:p>
          <a:p>
            <a:pPr marL="571500">
              <a:spcBef>
                <a:spcPts val="1200"/>
              </a:spcBef>
            </a:pPr>
            <a:r>
              <a:rPr lang="en-GB" sz="1600" noProof="0" dirty="0"/>
              <a:t>consider the </a:t>
            </a:r>
            <a:r>
              <a:rPr lang="en-GB" sz="1600" b="1" noProof="0" dirty="0"/>
              <a:t>economic evaluations </a:t>
            </a:r>
            <a:r>
              <a:rPr lang="en-GB" sz="1600" noProof="0" dirty="0"/>
              <a:t>that have taken place.</a:t>
            </a:r>
            <a:endParaRPr lang="en-GB" noProof="0" dirty="0"/>
          </a:p>
        </p:txBody>
      </p:sp>
      <p:pic>
        <p:nvPicPr>
          <p:cNvPr id="4" name="Picture 3">
            <a:extLst>
              <a:ext uri="{FF2B5EF4-FFF2-40B4-BE49-F238E27FC236}">
                <a16:creationId xmlns:a16="http://schemas.microsoft.com/office/drawing/2014/main" id="{E0DB8060-CA1D-71D8-770C-D537223097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6034" y="2220206"/>
            <a:ext cx="2703614" cy="3851558"/>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8788EC53-4A48-000D-D96C-3F2F801BAF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41454" y="3305511"/>
            <a:ext cx="3175224" cy="1744718"/>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7CD18DBB-D335-C852-341E-D7BD495A53A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980000" y="223148"/>
            <a:ext cx="1001160" cy="972000"/>
          </a:xfrm>
          <a:prstGeom prst="ellipse">
            <a:avLst/>
          </a:prstGeom>
        </p:spPr>
      </p:pic>
    </p:spTree>
    <p:extLst>
      <p:ext uri="{BB962C8B-B14F-4D97-AF65-F5344CB8AC3E}">
        <p14:creationId xmlns:p14="http://schemas.microsoft.com/office/powerpoint/2010/main" val="226748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FF55E-8255-02DD-BC0A-134B5FDA4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D97D3E-8A83-F3D3-8215-41AB9F160E2F}"/>
              </a:ext>
            </a:extLst>
          </p:cNvPr>
          <p:cNvSpPr>
            <a:spLocks noGrp="1"/>
          </p:cNvSpPr>
          <p:nvPr>
            <p:ph type="title"/>
          </p:nvPr>
        </p:nvSpPr>
        <p:spPr/>
        <p:txBody>
          <a:bodyPr/>
          <a:lstStyle/>
          <a:p>
            <a:r>
              <a:rPr lang="en-GB" noProof="0" dirty="0"/>
              <a:t>Expert perspective video: David Baldwin, University of Nottingham, England </a:t>
            </a:r>
          </a:p>
        </p:txBody>
      </p:sp>
      <p:pic>
        <p:nvPicPr>
          <p:cNvPr id="3" name="Online Media 2" title="Expert perspective: Financial planning for lung cancer screening programmes">
            <a:hlinkClick r:id="" action="ppaction://media"/>
            <a:extLst>
              <a:ext uri="{FF2B5EF4-FFF2-40B4-BE49-F238E27FC236}">
                <a16:creationId xmlns:a16="http://schemas.microsoft.com/office/drawing/2014/main" id="{5ABFBBD1-FB90-3BFF-4DCF-5D2622619954}"/>
              </a:ext>
            </a:extLst>
          </p:cNvPr>
          <p:cNvPicPr>
            <a:picLocks noRot="1" noChangeAspect="1"/>
          </p:cNvPicPr>
          <p:nvPr>
            <a:videoFile r:link="rId1"/>
          </p:nvPr>
        </p:nvPicPr>
        <p:blipFill>
          <a:blip r:embed="rId4"/>
          <a:stretch>
            <a:fillRect/>
          </a:stretch>
        </p:blipFill>
        <p:spPr>
          <a:xfrm>
            <a:off x="2136000" y="1863196"/>
            <a:ext cx="7920000" cy="4474800"/>
          </a:xfrm>
          <a:prstGeom prst="rect">
            <a:avLst/>
          </a:prstGeom>
        </p:spPr>
      </p:pic>
      <p:pic>
        <p:nvPicPr>
          <p:cNvPr id="5" name="Picture 4">
            <a:extLst>
              <a:ext uri="{FF2B5EF4-FFF2-40B4-BE49-F238E27FC236}">
                <a16:creationId xmlns:a16="http://schemas.microsoft.com/office/drawing/2014/main" id="{CC888897-4BCE-CA14-F097-31C468D113C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980000" y="223148"/>
            <a:ext cx="1001160" cy="972000"/>
          </a:xfrm>
          <a:prstGeom prst="ellipse">
            <a:avLst/>
          </a:prstGeom>
        </p:spPr>
      </p:pic>
    </p:spTree>
    <p:extLst>
      <p:ext uri="{BB962C8B-B14F-4D97-AF65-F5344CB8AC3E}">
        <p14:creationId xmlns:p14="http://schemas.microsoft.com/office/powerpoint/2010/main" val="212345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0643E-FF7E-778E-C529-25DC9DB790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E886C9-36B9-68AB-0DA3-FBD60323C563}"/>
              </a:ext>
            </a:extLst>
          </p:cNvPr>
          <p:cNvSpPr>
            <a:spLocks noGrp="1"/>
          </p:cNvSpPr>
          <p:nvPr>
            <p:ph type="title"/>
          </p:nvPr>
        </p:nvSpPr>
        <p:spPr/>
        <p:txBody>
          <a:bodyPr/>
          <a:lstStyle/>
          <a:p>
            <a:r>
              <a:rPr lang="en-GB" noProof="0" dirty="0"/>
              <a:t>Facilitated discussion</a:t>
            </a:r>
          </a:p>
        </p:txBody>
      </p:sp>
      <p:sp>
        <p:nvSpPr>
          <p:cNvPr id="3" name="Text Placeholder 2">
            <a:extLst>
              <a:ext uri="{FF2B5EF4-FFF2-40B4-BE49-F238E27FC236}">
                <a16:creationId xmlns:a16="http://schemas.microsoft.com/office/drawing/2014/main" id="{52261833-3007-975F-FC99-88DE4BAF7511}"/>
              </a:ext>
            </a:extLst>
          </p:cNvPr>
          <p:cNvSpPr>
            <a:spLocks noGrp="1"/>
          </p:cNvSpPr>
          <p:nvPr>
            <p:ph type="body" sz="quarter" idx="10"/>
          </p:nvPr>
        </p:nvSpPr>
        <p:spPr/>
        <p:txBody>
          <a:bodyPr/>
          <a:lstStyle/>
          <a:p>
            <a:r>
              <a:rPr lang="en-GB" b="1" dirty="0"/>
              <a:t>Goal</a:t>
            </a:r>
          </a:p>
          <a:p>
            <a:r>
              <a:rPr lang="en-GB" dirty="0"/>
              <a:t>To understand the budget requirements for screening and explore how an LDCT screening programme for lung cancer can be financed.</a:t>
            </a:r>
          </a:p>
        </p:txBody>
      </p:sp>
      <p:sp>
        <p:nvSpPr>
          <p:cNvPr id="9" name="Text Placeholder 8">
            <a:extLst>
              <a:ext uri="{FF2B5EF4-FFF2-40B4-BE49-F238E27FC236}">
                <a16:creationId xmlns:a16="http://schemas.microsoft.com/office/drawing/2014/main" id="{D9B6F197-63AC-92B3-66FE-7C2A1E8CE298}"/>
              </a:ext>
            </a:extLst>
          </p:cNvPr>
          <p:cNvSpPr>
            <a:spLocks noGrp="1"/>
          </p:cNvSpPr>
          <p:nvPr>
            <p:ph type="body" sz="quarter" idx="13"/>
          </p:nvPr>
        </p:nvSpPr>
        <p:spPr/>
        <p:txBody>
          <a:bodyPr/>
          <a:lstStyle/>
          <a:p>
            <a:pPr marL="0" indent="0">
              <a:buNone/>
            </a:pPr>
            <a:r>
              <a:rPr lang="en-GB" b="1" dirty="0">
                <a:solidFill>
                  <a:schemeClr val="tx1"/>
                </a:solidFill>
              </a:rPr>
              <a:t>Discussion topics</a:t>
            </a:r>
          </a:p>
          <a:p>
            <a:r>
              <a:rPr lang="en-GB" dirty="0"/>
              <a:t>Budget requirements </a:t>
            </a:r>
          </a:p>
          <a:p>
            <a:r>
              <a:rPr lang="en-GB" dirty="0"/>
              <a:t>Programme financing </a:t>
            </a:r>
          </a:p>
        </p:txBody>
      </p:sp>
      <p:pic>
        <p:nvPicPr>
          <p:cNvPr id="6" name="Picture 5">
            <a:extLst>
              <a:ext uri="{FF2B5EF4-FFF2-40B4-BE49-F238E27FC236}">
                <a16:creationId xmlns:a16="http://schemas.microsoft.com/office/drawing/2014/main" id="{787AFA04-0624-8493-B873-AB8237491422}"/>
              </a:ext>
            </a:extLst>
          </p:cNvPr>
          <p:cNvPicPr>
            <a:picLocks noChangeAspect="1"/>
          </p:cNvPicPr>
          <p:nvPr/>
        </p:nvPicPr>
        <p:blipFill>
          <a:blip r:embed="rId3"/>
          <a:stretch>
            <a:fillRect/>
          </a:stretch>
        </p:blipFill>
        <p:spPr>
          <a:xfrm>
            <a:off x="6607412" y="1865888"/>
            <a:ext cx="3816125" cy="2879576"/>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C08F22D4-CF90-779F-019D-4FA5CDE8B2C7}"/>
              </a:ext>
            </a:extLst>
          </p:cNvPr>
          <p:cNvPicPr>
            <a:picLocks noChangeAspect="1"/>
          </p:cNvPicPr>
          <p:nvPr/>
        </p:nvPicPr>
        <p:blipFill>
          <a:blip r:embed="rId4"/>
          <a:stretch>
            <a:fillRect/>
          </a:stretch>
        </p:blipFill>
        <p:spPr>
          <a:xfrm>
            <a:off x="7401490" y="3716866"/>
            <a:ext cx="2014698" cy="2555015"/>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3762F44-5AC1-F3B6-E83A-83DA26FF0BC9}"/>
              </a:ext>
            </a:extLst>
          </p:cNvPr>
          <p:cNvPicPr>
            <a:picLocks noChangeAspect="1"/>
          </p:cNvPicPr>
          <p:nvPr/>
        </p:nvPicPr>
        <p:blipFill>
          <a:blip r:embed="rId5"/>
          <a:stretch>
            <a:fillRect/>
          </a:stretch>
        </p:blipFill>
        <p:spPr>
          <a:xfrm>
            <a:off x="9915756" y="3249604"/>
            <a:ext cx="1900288" cy="2767511"/>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0DDE5BE4-AC64-2369-7F1C-4E412A9FACD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980000" y="223148"/>
            <a:ext cx="1001160" cy="972000"/>
          </a:xfrm>
          <a:prstGeom prst="ellipse">
            <a:avLst/>
          </a:prstGeom>
        </p:spPr>
      </p:pic>
    </p:spTree>
    <p:extLst>
      <p:ext uri="{BB962C8B-B14F-4D97-AF65-F5344CB8AC3E}">
        <p14:creationId xmlns:p14="http://schemas.microsoft.com/office/powerpoint/2010/main" val="267156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15D2B024-D74F-373E-391E-EBE776EF3480}"/>
              </a:ext>
            </a:extLst>
          </p:cNvPr>
          <p:cNvSpPr>
            <a:spLocks noGrp="1"/>
          </p:cNvSpPr>
          <p:nvPr>
            <p:ph type="title"/>
          </p:nvPr>
        </p:nvSpPr>
        <p:spPr>
          <a:prstGeom prst="rect">
            <a:avLst/>
          </a:prstGeom>
        </p:spPr>
        <p:txBody>
          <a:bodyPr/>
          <a:lstStyle/>
          <a:p>
            <a:r>
              <a:rPr lang="en-GB" noProof="0" dirty="0"/>
              <a:t>User guidance for adapting this slide deck</a:t>
            </a:r>
          </a:p>
        </p:txBody>
      </p:sp>
      <p:sp>
        <p:nvSpPr>
          <p:cNvPr id="5" name="Text Placeholder 4">
            <a:extLst>
              <a:ext uri="{FF2B5EF4-FFF2-40B4-BE49-F238E27FC236}">
                <a16:creationId xmlns:a16="http://schemas.microsoft.com/office/drawing/2014/main" id="{FF8A3CA5-17D2-013F-0E02-A91C4C36FF91}"/>
              </a:ext>
            </a:extLst>
          </p:cNvPr>
          <p:cNvSpPr>
            <a:spLocks noGrp="1"/>
          </p:cNvSpPr>
          <p:nvPr>
            <p:ph type="body" sz="quarter" idx="10"/>
          </p:nvPr>
        </p:nvSpPr>
        <p:spPr/>
        <p:txBody>
          <a:bodyPr>
            <a:normAutofit/>
          </a:bodyPr>
          <a:lstStyle/>
          <a:p>
            <a:pPr lvl="0">
              <a:lnSpc>
                <a:spcPct val="90000"/>
              </a:lnSpc>
              <a:spcBef>
                <a:spcPts val="1000"/>
              </a:spcBef>
              <a:spcAft>
                <a:spcPts val="0"/>
              </a:spcAft>
              <a:buClr>
                <a:srgbClr val="028B7F"/>
              </a:buClr>
              <a:defRPr/>
            </a:pPr>
            <a:r>
              <a:rPr lang="en-GB" sz="2000" b="1" dirty="0">
                <a:solidFill>
                  <a:schemeClr val="tx1"/>
                </a:solidFill>
              </a:rPr>
              <a:t>How to use this slide deck</a:t>
            </a:r>
          </a:p>
          <a:p>
            <a:pPr lvl="0">
              <a:lnSpc>
                <a:spcPct val="90000"/>
              </a:lnSpc>
              <a:spcBef>
                <a:spcPts val="1000"/>
              </a:spcBef>
              <a:buClr>
                <a:srgbClr val="028B7F"/>
              </a:buClr>
              <a:defRPr/>
            </a:pPr>
            <a:r>
              <a:rPr lang="en-GB" dirty="0">
                <a:solidFill>
                  <a:srgbClr val="E4E5E6">
                    <a:lumMod val="25000"/>
                  </a:srgbClr>
                </a:solidFill>
              </a:rPr>
              <a:t>This slide deck was designed as a template resource for organisations and people who would like to run a workshop to advance the implementation of low-dose computed tomography (LDCT) screening programmes for lung cancer. </a:t>
            </a:r>
          </a:p>
          <a:p>
            <a:pPr lvl="0">
              <a:lnSpc>
                <a:spcPct val="90000"/>
              </a:lnSpc>
              <a:spcBef>
                <a:spcPts val="1000"/>
              </a:spcBef>
              <a:buClr>
                <a:srgbClr val="028B7F"/>
              </a:buClr>
              <a:defRPr/>
            </a:pPr>
            <a:r>
              <a:rPr lang="en-GB" dirty="0">
                <a:solidFill>
                  <a:srgbClr val="E4E5E6">
                    <a:lumMod val="25000"/>
                  </a:srgbClr>
                </a:solidFill>
              </a:rPr>
              <a:t>These slides accompany </a:t>
            </a:r>
            <a:r>
              <a:rPr lang="en-GB" dirty="0">
                <a:solidFill>
                  <a:srgbClr val="E4E5E6">
                    <a:lumMod val="25000"/>
                  </a:srgbClr>
                </a:solidFill>
                <a:hlinkClick r:id="rId3"/>
              </a:rPr>
              <a:t>a guide to planning and running a workshop</a:t>
            </a:r>
            <a:r>
              <a:rPr lang="en-GB" dirty="0">
                <a:solidFill>
                  <a:srgbClr val="E4E5E6">
                    <a:lumMod val="25000"/>
                  </a:srgbClr>
                </a:solidFill>
              </a:rPr>
              <a:t>. </a:t>
            </a:r>
          </a:p>
          <a:p>
            <a:pPr lvl="0">
              <a:lnSpc>
                <a:spcPct val="90000"/>
              </a:lnSpc>
              <a:spcBef>
                <a:spcPts val="1000"/>
              </a:spcBef>
              <a:buClr>
                <a:srgbClr val="028B7F"/>
              </a:buClr>
              <a:defRPr/>
            </a:pPr>
            <a:r>
              <a:rPr lang="en-GB" dirty="0">
                <a:solidFill>
                  <a:srgbClr val="E4E5E6">
                    <a:lumMod val="25000"/>
                  </a:srgbClr>
                </a:solidFill>
              </a:rPr>
              <a:t>The slides can be adapted based on the aims of your workshop. </a:t>
            </a:r>
          </a:p>
          <a:p>
            <a:pPr lvl="0">
              <a:lnSpc>
                <a:spcPct val="90000"/>
              </a:lnSpc>
              <a:spcBef>
                <a:spcPts val="1000"/>
              </a:spcBef>
              <a:buClr>
                <a:srgbClr val="028B7F"/>
              </a:buClr>
              <a:defRPr/>
            </a:pPr>
            <a:r>
              <a:rPr lang="en-GB" dirty="0">
                <a:solidFill>
                  <a:srgbClr val="E4E5E6">
                    <a:lumMod val="25000"/>
                  </a:srgbClr>
                </a:solidFill>
              </a:rPr>
              <a:t>The notes sections of the slide deck also include information to help with planning.</a:t>
            </a:r>
            <a:endParaRPr lang="en-GB" dirty="0">
              <a:solidFill>
                <a:srgbClr val="155181"/>
              </a:solidFill>
            </a:endParaRPr>
          </a:p>
        </p:txBody>
      </p:sp>
      <p:sp>
        <p:nvSpPr>
          <p:cNvPr id="14" name="Text Placeholder 13">
            <a:extLst>
              <a:ext uri="{FF2B5EF4-FFF2-40B4-BE49-F238E27FC236}">
                <a16:creationId xmlns:a16="http://schemas.microsoft.com/office/drawing/2014/main" id="{2CA7D8C1-2D54-859F-DAE5-39B5ECE117B6}"/>
              </a:ext>
            </a:extLst>
          </p:cNvPr>
          <p:cNvSpPr>
            <a:spLocks noGrp="1"/>
          </p:cNvSpPr>
          <p:nvPr>
            <p:ph type="body" sz="quarter" idx="13"/>
          </p:nvPr>
        </p:nvSpPr>
        <p:spPr/>
        <p:txBody>
          <a:bodyPr/>
          <a:lstStyle/>
          <a:p>
            <a:pPr>
              <a:defRPr/>
            </a:pPr>
            <a:r>
              <a:rPr lang="en-GB" b="1" dirty="0">
                <a:solidFill>
                  <a:srgbClr val="444444"/>
                </a:solidFill>
              </a:rPr>
              <a:t>We kindly ask that you:</a:t>
            </a:r>
          </a:p>
          <a:p>
            <a:pPr marL="285750" indent="-285750">
              <a:buSzPct val="110000"/>
              <a:buFont typeface="Arial" panose="020B0604020202020204" pitchFamily="34" charset="0"/>
              <a:buChar char="•"/>
              <a:defRPr/>
            </a:pPr>
            <a:r>
              <a:rPr lang="en-GB" dirty="0">
                <a:solidFill>
                  <a:srgbClr val="444444"/>
                </a:solidFill>
              </a:rPr>
              <a:t>enable content when using the slide deck to allow the use of embedded expert perspective videos</a:t>
            </a:r>
          </a:p>
          <a:p>
            <a:pPr marL="285750" indent="-285750">
              <a:buSzPct val="110000"/>
              <a:buFont typeface="Arial" panose="020B0604020202020204" pitchFamily="34" charset="0"/>
              <a:buChar char="•"/>
              <a:defRPr/>
            </a:pPr>
            <a:r>
              <a:rPr lang="en-GB" dirty="0">
                <a:solidFill>
                  <a:srgbClr val="444444"/>
                </a:solidFill>
              </a:rPr>
              <a:t>contact the </a:t>
            </a:r>
            <a:r>
              <a:rPr lang="en-GB" dirty="0">
                <a:solidFill>
                  <a:srgbClr val="444444"/>
                </a:solidFill>
                <a:hlinkClick r:id="rId4">
                  <a:extLst>
                    <a:ext uri="{A12FA001-AC4F-418D-AE19-62706E023703}">
                      <ahyp:hlinkClr xmlns:ahyp="http://schemas.microsoft.com/office/drawing/2018/hyperlinkcolor" val="tx"/>
                    </a:ext>
                  </a:extLst>
                </a:hlinkClick>
              </a:rPr>
              <a:t>Network Secretariat</a:t>
            </a:r>
            <a:r>
              <a:rPr lang="en-GB" dirty="0">
                <a:solidFill>
                  <a:srgbClr val="444444"/>
                </a:solidFill>
              </a:rPr>
              <a:t> for any additional information you may require. </a:t>
            </a:r>
          </a:p>
          <a:p>
            <a:pPr>
              <a:lnSpc>
                <a:spcPct val="150000"/>
              </a:lnSpc>
            </a:pPr>
            <a:endParaRPr lang="en-GB" dirty="0">
              <a:solidFill>
                <a:schemeClr val="accent3">
                  <a:lumMod val="25000"/>
                </a:schemeClr>
              </a:solidFill>
              <a:ea typeface="Roboto Light" panose="02000000000000000000" pitchFamily="2" charset="0"/>
            </a:endParaRPr>
          </a:p>
          <a:p>
            <a:endParaRPr lang="en-GB" dirty="0"/>
          </a:p>
        </p:txBody>
      </p:sp>
    </p:spTree>
    <p:extLst>
      <p:ext uri="{BB962C8B-B14F-4D97-AF65-F5344CB8AC3E}">
        <p14:creationId xmlns:p14="http://schemas.microsoft.com/office/powerpoint/2010/main" val="171847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B3661-744C-8069-AC82-36E7450C23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CF62C2-7DF0-D7E6-E2B0-7F6382DD0330}"/>
              </a:ext>
            </a:extLst>
          </p:cNvPr>
          <p:cNvSpPr>
            <a:spLocks noGrp="1"/>
          </p:cNvSpPr>
          <p:nvPr>
            <p:ph type="title"/>
          </p:nvPr>
        </p:nvSpPr>
        <p:spPr/>
        <p:txBody>
          <a:bodyPr/>
          <a:lstStyle/>
          <a:p>
            <a:r>
              <a:rPr lang="en-GB" noProof="0" dirty="0"/>
              <a:t>Summary of discussion</a:t>
            </a:r>
          </a:p>
        </p:txBody>
      </p:sp>
      <p:sp>
        <p:nvSpPr>
          <p:cNvPr id="9" name="Text Placeholder 8">
            <a:extLst>
              <a:ext uri="{FF2B5EF4-FFF2-40B4-BE49-F238E27FC236}">
                <a16:creationId xmlns:a16="http://schemas.microsoft.com/office/drawing/2014/main" id="{3BCE84A6-44E1-8D38-96D3-12445425783F}"/>
              </a:ext>
            </a:extLst>
          </p:cNvPr>
          <p:cNvSpPr>
            <a:spLocks noGrp="1"/>
          </p:cNvSpPr>
          <p:nvPr>
            <p:ph type="body" sz="quarter" idx="10"/>
          </p:nvPr>
        </p:nvSpPr>
        <p:spPr/>
        <p:txBody>
          <a:bodyPr/>
          <a:lstStyle/>
          <a:p>
            <a:endParaRPr lang="en-GB"/>
          </a:p>
        </p:txBody>
      </p:sp>
      <p:sp>
        <p:nvSpPr>
          <p:cNvPr id="11" name="Text Placeholder 10">
            <a:extLst>
              <a:ext uri="{FF2B5EF4-FFF2-40B4-BE49-F238E27FC236}">
                <a16:creationId xmlns:a16="http://schemas.microsoft.com/office/drawing/2014/main" id="{D0E3B1C5-BB6A-9C26-FCEC-C40A40206D53}"/>
              </a:ext>
            </a:extLst>
          </p:cNvPr>
          <p:cNvSpPr>
            <a:spLocks noGrp="1"/>
          </p:cNvSpPr>
          <p:nvPr>
            <p:ph type="body" sz="quarter" idx="13"/>
          </p:nvPr>
        </p:nvSpPr>
        <p:spPr/>
        <p:txBody>
          <a:bodyPr/>
          <a:lstStyle/>
          <a:p>
            <a:endParaRPr lang="en-GB"/>
          </a:p>
        </p:txBody>
      </p:sp>
      <p:pic>
        <p:nvPicPr>
          <p:cNvPr id="3" name="Picture 2">
            <a:extLst>
              <a:ext uri="{FF2B5EF4-FFF2-40B4-BE49-F238E27FC236}">
                <a16:creationId xmlns:a16="http://schemas.microsoft.com/office/drawing/2014/main" id="{15AE6499-8769-D682-DF50-C5BC5ADDCA3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980000" y="223148"/>
            <a:ext cx="1001160" cy="972000"/>
          </a:xfrm>
          <a:prstGeom prst="ellipse">
            <a:avLst/>
          </a:prstGeom>
        </p:spPr>
      </p:pic>
    </p:spTree>
    <p:extLst>
      <p:ext uri="{BB962C8B-B14F-4D97-AF65-F5344CB8AC3E}">
        <p14:creationId xmlns:p14="http://schemas.microsoft.com/office/powerpoint/2010/main" val="420802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8207C-9BF7-C0D5-4A9E-A5D7B395D0B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8EAE38B-1D1D-2720-85A0-21CE3DABE2E7}"/>
              </a:ext>
            </a:extLst>
          </p:cNvPr>
          <p:cNvSpPr>
            <a:spLocks noGrp="1"/>
          </p:cNvSpPr>
          <p:nvPr>
            <p:ph type="body" sz="quarter" idx="10"/>
          </p:nvPr>
        </p:nvSpPr>
        <p:spPr>
          <a:xfrm>
            <a:off x="851078" y="6000862"/>
            <a:ext cx="5798070" cy="398661"/>
          </a:xfrm>
        </p:spPr>
        <p:txBody>
          <a:bodyPr/>
          <a:lstStyle/>
          <a:p>
            <a:r>
              <a:rPr lang="en-GB" noProof="0" dirty="0"/>
              <a:t>Implementation framework workshop</a:t>
            </a:r>
          </a:p>
        </p:txBody>
      </p:sp>
      <p:sp>
        <p:nvSpPr>
          <p:cNvPr id="17" name="Picture Placeholder 16">
            <a:extLst>
              <a:ext uri="{FF2B5EF4-FFF2-40B4-BE49-F238E27FC236}">
                <a16:creationId xmlns:a16="http://schemas.microsoft.com/office/drawing/2014/main" id="{C56A198B-A4A4-A754-517B-A9EBC77BD02E}"/>
              </a:ext>
            </a:extLst>
          </p:cNvPr>
          <p:cNvSpPr>
            <a:spLocks noGrp="1"/>
          </p:cNvSpPr>
          <p:nvPr>
            <p:ph type="pic" sz="quarter" idx="12"/>
          </p:nvPr>
        </p:nvSpPr>
        <p:spPr/>
        <p:txBody>
          <a:bodyPr/>
          <a:lstStyle/>
          <a:p>
            <a:endParaRPr lang="en-GB"/>
          </a:p>
        </p:txBody>
      </p:sp>
      <p:sp>
        <p:nvSpPr>
          <p:cNvPr id="4" name="Text Placeholder 3">
            <a:extLst>
              <a:ext uri="{FF2B5EF4-FFF2-40B4-BE49-F238E27FC236}">
                <a16:creationId xmlns:a16="http://schemas.microsoft.com/office/drawing/2014/main" id="{B4E5AABA-6586-6E8C-1BE5-0B9012EB66C0}"/>
              </a:ext>
            </a:extLst>
          </p:cNvPr>
          <p:cNvSpPr>
            <a:spLocks noGrp="1"/>
          </p:cNvSpPr>
          <p:nvPr>
            <p:ph type="body" sz="quarter" idx="13"/>
          </p:nvPr>
        </p:nvSpPr>
        <p:spPr>
          <a:xfrm>
            <a:off x="851077" y="2831779"/>
            <a:ext cx="8419923" cy="707886"/>
          </a:xfrm>
        </p:spPr>
        <p:txBody>
          <a:bodyPr>
            <a:normAutofit fontScale="92500"/>
          </a:bodyPr>
          <a:lstStyle/>
          <a:p>
            <a:r>
              <a:rPr lang="en-GB" noProof="0" dirty="0"/>
              <a:t>Domain 4: Eligibility criteria and recruitment </a:t>
            </a:r>
          </a:p>
        </p:txBody>
      </p:sp>
      <p:sp>
        <p:nvSpPr>
          <p:cNvPr id="18" name="Text Placeholder 17">
            <a:extLst>
              <a:ext uri="{FF2B5EF4-FFF2-40B4-BE49-F238E27FC236}">
                <a16:creationId xmlns:a16="http://schemas.microsoft.com/office/drawing/2014/main" id="{2C310769-25DC-A0D8-C3B0-D908BA2985C4}"/>
              </a:ext>
            </a:extLst>
          </p:cNvPr>
          <p:cNvSpPr>
            <a:spLocks noGrp="1"/>
          </p:cNvSpPr>
          <p:nvPr>
            <p:ph type="body" sz="quarter" idx="14"/>
          </p:nvPr>
        </p:nvSpPr>
        <p:spPr/>
        <p:txBody>
          <a:bodyPr/>
          <a:lstStyle/>
          <a:p>
            <a:endParaRPr lang="en-GB"/>
          </a:p>
        </p:txBody>
      </p:sp>
      <p:pic>
        <p:nvPicPr>
          <p:cNvPr id="3" name="Picture 2" descr="A group of people in a circle&#10;&#10;AI-generated content may be incorrect.">
            <a:extLst>
              <a:ext uri="{FF2B5EF4-FFF2-40B4-BE49-F238E27FC236}">
                <a16:creationId xmlns:a16="http://schemas.microsoft.com/office/drawing/2014/main" id="{72AFB82D-61C6-EB28-ACFC-BE1A68BEE4CE}"/>
              </a:ext>
            </a:extLst>
          </p:cNvPr>
          <p:cNvPicPr>
            <a:picLocks noChangeAspect="1"/>
          </p:cNvPicPr>
          <p:nvPr/>
        </p:nvPicPr>
        <p:blipFill>
          <a:blip r:embed="rId3">
            <a:extLst>
              <a:ext uri="{28A0092B-C50C-407E-A947-70E740481C1C}">
                <a14:useLocalDpi xmlns:a14="http://schemas.microsoft.com/office/drawing/2010/main" val="0"/>
              </a:ext>
            </a:extLst>
          </a:blip>
          <a:srcRect l="-89" t="781" r="-137" b="781"/>
          <a:stretch>
            <a:fillRect/>
          </a:stretch>
        </p:blipFill>
        <p:spPr>
          <a:xfrm>
            <a:off x="824789" y="655681"/>
            <a:ext cx="1852576" cy="1838284"/>
          </a:xfrm>
          <a:prstGeom prst="ellipse">
            <a:avLst/>
          </a:prstGeom>
        </p:spPr>
      </p:pic>
    </p:spTree>
    <p:extLst>
      <p:ext uri="{BB962C8B-B14F-4D97-AF65-F5344CB8AC3E}">
        <p14:creationId xmlns:p14="http://schemas.microsoft.com/office/powerpoint/2010/main" val="215137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F809-B8D4-DEEC-21D9-9A5119BA1C4C}"/>
              </a:ext>
            </a:extLst>
          </p:cNvPr>
          <p:cNvSpPr>
            <a:spLocks noGrp="1"/>
          </p:cNvSpPr>
          <p:nvPr>
            <p:ph type="title"/>
          </p:nvPr>
        </p:nvSpPr>
        <p:spPr/>
        <p:txBody>
          <a:bodyPr/>
          <a:lstStyle/>
          <a:p>
            <a:r>
              <a:rPr lang="en-GB" noProof="0" dirty="0"/>
              <a:t>Targeted eligibility criteria and recruitment methods for LDCT </a:t>
            </a:r>
            <a:r>
              <a:rPr lang="en-GB" dirty="0"/>
              <a:t>screening programmes</a:t>
            </a:r>
            <a:endParaRPr lang="en-GB" noProof="0" dirty="0"/>
          </a:p>
        </p:txBody>
      </p:sp>
      <p:sp>
        <p:nvSpPr>
          <p:cNvPr id="3" name="Text Placeholder 2">
            <a:extLst>
              <a:ext uri="{FF2B5EF4-FFF2-40B4-BE49-F238E27FC236}">
                <a16:creationId xmlns:a16="http://schemas.microsoft.com/office/drawing/2014/main" id="{07F85B1A-A8E4-4DB4-8257-DFC02B351B25}"/>
              </a:ext>
            </a:extLst>
          </p:cNvPr>
          <p:cNvSpPr>
            <a:spLocks noGrp="1"/>
          </p:cNvSpPr>
          <p:nvPr>
            <p:ph type="body" sz="quarter" idx="10"/>
          </p:nvPr>
        </p:nvSpPr>
        <p:spPr>
          <a:xfrm>
            <a:off x="500828" y="1942553"/>
            <a:ext cx="5344758" cy="4639875"/>
          </a:xfrm>
        </p:spPr>
        <p:txBody>
          <a:bodyPr>
            <a:noAutofit/>
          </a:bodyPr>
          <a:lstStyle/>
          <a:p>
            <a:pPr marL="0" indent="0">
              <a:buNone/>
            </a:pPr>
            <a:r>
              <a:rPr lang="en-GB" b="1" noProof="0" dirty="0">
                <a:solidFill>
                  <a:schemeClr val="tx1"/>
                </a:solidFill>
              </a:rPr>
              <a:t>Why is this important?</a:t>
            </a:r>
          </a:p>
          <a:p>
            <a:r>
              <a:rPr lang="en-GB" sz="1600" noProof="0" dirty="0"/>
              <a:t>Targeted screening programmes for lung cancer need to secure the participation of people who are at high risk of developing the disease and would benefit most from screening. </a:t>
            </a:r>
          </a:p>
          <a:p>
            <a:r>
              <a:rPr lang="en-GB" sz="1600" noProof="0" dirty="0"/>
              <a:t>The engagement of healthcare professionals is also essential a programme’s success; they have a significant role in the recruitment and referral of people for screening.</a:t>
            </a:r>
          </a:p>
          <a:p>
            <a:r>
              <a:rPr lang="en-GB" sz="1600" noProof="0" dirty="0"/>
              <a:t>Many people at high risk of lung cancer are also underserved by health systems and public health programmes. To avoid exacerbating existing inequities, recruitment strategies must use outreach methods that address potential barriers to participation.</a:t>
            </a:r>
          </a:p>
          <a:p>
            <a:pPr marL="0" indent="0">
              <a:spcBef>
                <a:spcPts val="1200"/>
              </a:spcBef>
              <a:buNone/>
            </a:pPr>
            <a:br>
              <a:rPr lang="en-GB" b="1" noProof="0" dirty="0"/>
            </a:br>
            <a:endParaRPr lang="en-GB" b="1" noProof="0" dirty="0"/>
          </a:p>
        </p:txBody>
      </p:sp>
      <p:pic>
        <p:nvPicPr>
          <p:cNvPr id="5" name="Picture 4">
            <a:extLst>
              <a:ext uri="{FF2B5EF4-FFF2-40B4-BE49-F238E27FC236}">
                <a16:creationId xmlns:a16="http://schemas.microsoft.com/office/drawing/2014/main" id="{6DCE0F28-AF83-FEA6-CF18-5237FB086D36}"/>
              </a:ext>
            </a:extLst>
          </p:cNvPr>
          <p:cNvPicPr>
            <a:picLocks noChangeAspect="1"/>
          </p:cNvPicPr>
          <p:nvPr/>
        </p:nvPicPr>
        <p:blipFill>
          <a:blip r:embed="rId3"/>
          <a:stretch>
            <a:fillRect/>
          </a:stretch>
        </p:blipFill>
        <p:spPr>
          <a:xfrm>
            <a:off x="7199462" y="1809612"/>
            <a:ext cx="3929825" cy="4772816"/>
          </a:xfrm>
          <a:prstGeom prst="rect">
            <a:avLst/>
          </a:prstGeom>
          <a:effectLst>
            <a:outerShdw blurRad="63500" sx="102000" sy="102000" algn="ctr" rotWithShape="0">
              <a:prstClr val="black">
                <a:alpha val="40000"/>
              </a:prstClr>
            </a:outerShdw>
          </a:effectLst>
        </p:spPr>
      </p:pic>
      <p:pic>
        <p:nvPicPr>
          <p:cNvPr id="8" name="Picture 7" descr="A group of people in a circle&#10;&#10;AI-generated content may be incorrect.">
            <a:extLst>
              <a:ext uri="{FF2B5EF4-FFF2-40B4-BE49-F238E27FC236}">
                <a16:creationId xmlns:a16="http://schemas.microsoft.com/office/drawing/2014/main" id="{41671E4F-3174-26C7-BCD2-17EF9B415E7A}"/>
              </a:ext>
            </a:extLst>
          </p:cNvPr>
          <p:cNvPicPr>
            <a:picLocks noChangeAspect="1"/>
          </p:cNvPicPr>
          <p:nvPr/>
        </p:nvPicPr>
        <p:blipFill>
          <a:blip r:embed="rId4">
            <a:extLst>
              <a:ext uri="{28A0092B-C50C-407E-A947-70E740481C1C}">
                <a14:useLocalDpi xmlns:a14="http://schemas.microsoft.com/office/drawing/2010/main" val="0"/>
              </a:ext>
            </a:extLst>
          </a:blip>
          <a:srcRect l="-89" t="781" r="-137" b="781"/>
          <a:stretch>
            <a:fillRect/>
          </a:stretch>
        </p:blipFill>
        <p:spPr>
          <a:xfrm>
            <a:off x="10980000" y="244525"/>
            <a:ext cx="979557" cy="972000"/>
          </a:xfrm>
          <a:prstGeom prst="ellipse">
            <a:avLst/>
          </a:prstGeom>
        </p:spPr>
      </p:pic>
    </p:spTree>
    <p:extLst>
      <p:ext uri="{BB962C8B-B14F-4D97-AF65-F5344CB8AC3E}">
        <p14:creationId xmlns:p14="http://schemas.microsoft.com/office/powerpoint/2010/main" val="243113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F89F4-5F03-63FC-DD20-A0A0C07D74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F38DD9-5E92-CF7E-72E1-3362895F5906}"/>
              </a:ext>
            </a:extLst>
          </p:cNvPr>
          <p:cNvSpPr>
            <a:spLocks noGrp="1"/>
          </p:cNvSpPr>
          <p:nvPr>
            <p:ph type="title"/>
          </p:nvPr>
        </p:nvSpPr>
        <p:spPr/>
        <p:txBody>
          <a:bodyPr/>
          <a:lstStyle/>
          <a:p>
            <a:r>
              <a:rPr lang="en-GB" noProof="0" dirty="0"/>
              <a:t>Targeted eligibility criteria and recruitment methods for LDCT </a:t>
            </a:r>
            <a:r>
              <a:rPr lang="en-GB" dirty="0"/>
              <a:t>screening programmes</a:t>
            </a:r>
            <a:endParaRPr lang="en-GB" noProof="0" dirty="0"/>
          </a:p>
        </p:txBody>
      </p:sp>
      <p:sp>
        <p:nvSpPr>
          <p:cNvPr id="3" name="Text Placeholder 2">
            <a:extLst>
              <a:ext uri="{FF2B5EF4-FFF2-40B4-BE49-F238E27FC236}">
                <a16:creationId xmlns:a16="http://schemas.microsoft.com/office/drawing/2014/main" id="{A61FD4B1-6E6B-7E73-AE58-9D14B6192CD8}"/>
              </a:ext>
            </a:extLst>
          </p:cNvPr>
          <p:cNvSpPr>
            <a:spLocks noGrp="1"/>
          </p:cNvSpPr>
          <p:nvPr>
            <p:ph type="body" sz="quarter" idx="10"/>
          </p:nvPr>
        </p:nvSpPr>
        <p:spPr/>
        <p:txBody>
          <a:bodyPr>
            <a:noAutofit/>
          </a:bodyPr>
          <a:lstStyle/>
          <a:p>
            <a:pPr marL="0" indent="0">
              <a:spcBef>
                <a:spcPts val="1200"/>
              </a:spcBef>
              <a:buNone/>
            </a:pPr>
            <a:r>
              <a:rPr lang="en-GB" b="1" noProof="0" dirty="0">
                <a:solidFill>
                  <a:schemeClr val="tx1"/>
                </a:solidFill>
              </a:rPr>
              <a:t>Applying the framework can help:</a:t>
            </a:r>
          </a:p>
          <a:p>
            <a:pPr marL="571500">
              <a:spcBef>
                <a:spcPts val="1200"/>
              </a:spcBef>
            </a:pPr>
            <a:r>
              <a:rPr lang="en-GB" sz="1600" noProof="0" dirty="0"/>
              <a:t>define the eligible population for lung cancer screening </a:t>
            </a:r>
          </a:p>
          <a:p>
            <a:pPr marL="571500">
              <a:spcBef>
                <a:spcPts val="1200"/>
              </a:spcBef>
            </a:pPr>
            <a:r>
              <a:rPr lang="en-GB" sz="1600" noProof="0" dirty="0"/>
              <a:t>consider the </a:t>
            </a:r>
            <a:r>
              <a:rPr lang="en-GB" sz="1600" b="1" noProof="0" dirty="0"/>
              <a:t>informational needs </a:t>
            </a:r>
            <a:r>
              <a:rPr lang="en-GB" sz="1600" noProof="0" dirty="0"/>
              <a:t>of the people who are eligible</a:t>
            </a:r>
          </a:p>
          <a:p>
            <a:pPr marL="571500">
              <a:spcBef>
                <a:spcPts val="1200"/>
              </a:spcBef>
            </a:pPr>
            <a:r>
              <a:rPr lang="en-GB" sz="1600" noProof="0" dirty="0"/>
              <a:t>establish </a:t>
            </a:r>
            <a:r>
              <a:rPr lang="en-GB" sz="1600" b="1" noProof="0" dirty="0"/>
              <a:t>processes for recruitment</a:t>
            </a:r>
            <a:endParaRPr lang="en-GB" sz="1600" noProof="0" dirty="0"/>
          </a:p>
          <a:p>
            <a:pPr marL="571500">
              <a:spcBef>
                <a:spcPts val="1200"/>
              </a:spcBef>
            </a:pPr>
            <a:r>
              <a:rPr lang="en-GB" sz="1600" noProof="0" dirty="0"/>
              <a:t>design recruitment strategies that </a:t>
            </a:r>
            <a:r>
              <a:rPr lang="en-GB" sz="1600" b="1" noProof="0" dirty="0"/>
              <a:t>mitigate health inequities</a:t>
            </a:r>
            <a:r>
              <a:rPr lang="en-GB" sz="1600" noProof="0" dirty="0"/>
              <a:t>.</a:t>
            </a:r>
            <a:endParaRPr lang="en-GB" noProof="0" dirty="0"/>
          </a:p>
        </p:txBody>
      </p:sp>
      <p:pic>
        <p:nvPicPr>
          <p:cNvPr id="11" name="Picture 10">
            <a:extLst>
              <a:ext uri="{FF2B5EF4-FFF2-40B4-BE49-F238E27FC236}">
                <a16:creationId xmlns:a16="http://schemas.microsoft.com/office/drawing/2014/main" id="{62743217-1241-1E36-9D61-28BE7738DAE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07282" y="1847503"/>
            <a:ext cx="3455953" cy="1581497"/>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15BA0E45-E70C-89D5-ACCB-37914A2FE1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7010" y="3745863"/>
            <a:ext cx="3640211" cy="2499765"/>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AAAC3FAD-6681-E5F6-8F51-A9834AECF9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35337" y="3315938"/>
            <a:ext cx="2744704" cy="1461255"/>
          </a:xfrm>
          <a:prstGeom prst="rect">
            <a:avLst/>
          </a:prstGeom>
          <a:effectLst>
            <a:outerShdw blurRad="63500" sx="102000" sy="102000" algn="ctr" rotWithShape="0">
              <a:prstClr val="black">
                <a:alpha val="40000"/>
              </a:prstClr>
            </a:outerShdw>
          </a:effectLst>
        </p:spPr>
      </p:pic>
      <p:pic>
        <p:nvPicPr>
          <p:cNvPr id="10" name="Picture 9" descr="A group of people in a circle&#10;&#10;AI-generated content may be incorrect.">
            <a:extLst>
              <a:ext uri="{FF2B5EF4-FFF2-40B4-BE49-F238E27FC236}">
                <a16:creationId xmlns:a16="http://schemas.microsoft.com/office/drawing/2014/main" id="{E9CB5C12-0E45-1BF7-51B3-424BC7AC4319}"/>
              </a:ext>
            </a:extLst>
          </p:cNvPr>
          <p:cNvPicPr>
            <a:picLocks noChangeAspect="1"/>
          </p:cNvPicPr>
          <p:nvPr/>
        </p:nvPicPr>
        <p:blipFill>
          <a:blip r:embed="rId6">
            <a:extLst>
              <a:ext uri="{28A0092B-C50C-407E-A947-70E740481C1C}">
                <a14:useLocalDpi xmlns:a14="http://schemas.microsoft.com/office/drawing/2010/main" val="0"/>
              </a:ext>
            </a:extLst>
          </a:blip>
          <a:srcRect l="-89" t="781" r="-137" b="781"/>
          <a:stretch>
            <a:fillRect/>
          </a:stretch>
        </p:blipFill>
        <p:spPr>
          <a:xfrm>
            <a:off x="10980000" y="244525"/>
            <a:ext cx="979557" cy="972000"/>
          </a:xfrm>
          <a:prstGeom prst="ellipse">
            <a:avLst/>
          </a:prstGeom>
        </p:spPr>
      </p:pic>
    </p:spTree>
    <p:extLst>
      <p:ext uri="{BB962C8B-B14F-4D97-AF65-F5344CB8AC3E}">
        <p14:creationId xmlns:p14="http://schemas.microsoft.com/office/powerpoint/2010/main" val="243735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3EE69-CC58-B3AA-80F0-38B41455E2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B02E88-052F-42DE-9A5C-571C803CFE26}"/>
              </a:ext>
            </a:extLst>
          </p:cNvPr>
          <p:cNvSpPr>
            <a:spLocks noGrp="1"/>
          </p:cNvSpPr>
          <p:nvPr>
            <p:ph type="title"/>
          </p:nvPr>
        </p:nvSpPr>
        <p:spPr/>
        <p:txBody>
          <a:bodyPr/>
          <a:lstStyle/>
          <a:p>
            <a:r>
              <a:rPr lang="en-GB" noProof="0" dirty="0"/>
              <a:t>Expert perspective video: Sue Crengle, University of Otago, Aotearoa New Zealand </a:t>
            </a:r>
          </a:p>
        </p:txBody>
      </p:sp>
      <p:pic>
        <p:nvPicPr>
          <p:cNvPr id="3" name="Online Media 2" title="Expert perspective: How effective recruitment strategies were designed in New Zealand">
            <a:hlinkClick r:id="" action="ppaction://media"/>
            <a:extLst>
              <a:ext uri="{FF2B5EF4-FFF2-40B4-BE49-F238E27FC236}">
                <a16:creationId xmlns:a16="http://schemas.microsoft.com/office/drawing/2014/main" id="{AF59E7A5-52AA-6CC6-BBDD-00EAF31B509F}"/>
              </a:ext>
            </a:extLst>
          </p:cNvPr>
          <p:cNvPicPr>
            <a:picLocks noRot="1" noChangeAspect="1"/>
          </p:cNvPicPr>
          <p:nvPr>
            <a:videoFile r:link="rId1"/>
          </p:nvPr>
        </p:nvPicPr>
        <p:blipFill>
          <a:blip r:embed="rId4"/>
          <a:stretch>
            <a:fillRect/>
          </a:stretch>
        </p:blipFill>
        <p:spPr>
          <a:xfrm>
            <a:off x="2136000" y="1889277"/>
            <a:ext cx="7920000" cy="4474800"/>
          </a:xfrm>
          <a:prstGeom prst="rect">
            <a:avLst/>
          </a:prstGeom>
        </p:spPr>
      </p:pic>
      <p:pic>
        <p:nvPicPr>
          <p:cNvPr id="6" name="Picture 5" descr="A group of people in a circle&#10;&#10;AI-generated content may be incorrect.">
            <a:extLst>
              <a:ext uri="{FF2B5EF4-FFF2-40B4-BE49-F238E27FC236}">
                <a16:creationId xmlns:a16="http://schemas.microsoft.com/office/drawing/2014/main" id="{9A70B601-5077-FF4D-8F6F-9143ED1D9895}"/>
              </a:ext>
            </a:extLst>
          </p:cNvPr>
          <p:cNvPicPr>
            <a:picLocks noChangeAspect="1"/>
          </p:cNvPicPr>
          <p:nvPr/>
        </p:nvPicPr>
        <p:blipFill>
          <a:blip r:embed="rId5">
            <a:extLst>
              <a:ext uri="{28A0092B-C50C-407E-A947-70E740481C1C}">
                <a14:useLocalDpi xmlns:a14="http://schemas.microsoft.com/office/drawing/2010/main" val="0"/>
              </a:ext>
            </a:extLst>
          </a:blip>
          <a:srcRect l="-89" t="781" r="-137" b="781"/>
          <a:stretch>
            <a:fillRect/>
          </a:stretch>
        </p:blipFill>
        <p:spPr>
          <a:xfrm>
            <a:off x="10980000" y="244525"/>
            <a:ext cx="979557" cy="972000"/>
          </a:xfrm>
          <a:prstGeom prst="ellipse">
            <a:avLst/>
          </a:prstGeom>
        </p:spPr>
      </p:pic>
    </p:spTree>
    <p:extLst>
      <p:ext uri="{BB962C8B-B14F-4D97-AF65-F5344CB8AC3E}">
        <p14:creationId xmlns:p14="http://schemas.microsoft.com/office/powerpoint/2010/main" val="275714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08C59-3868-35E4-92CA-BFEFA7B9A1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98FED-5620-1680-334E-45167272F3A5}"/>
              </a:ext>
            </a:extLst>
          </p:cNvPr>
          <p:cNvSpPr>
            <a:spLocks noGrp="1"/>
          </p:cNvSpPr>
          <p:nvPr>
            <p:ph type="title"/>
          </p:nvPr>
        </p:nvSpPr>
        <p:spPr>
          <a:xfrm>
            <a:off x="500828" y="1"/>
            <a:ext cx="9290056" cy="1439998"/>
          </a:xfrm>
        </p:spPr>
        <p:txBody>
          <a:bodyPr/>
          <a:lstStyle/>
          <a:p>
            <a:r>
              <a:rPr lang="en-GB" noProof="0" dirty="0"/>
              <a:t>Facilitated discussion</a:t>
            </a:r>
          </a:p>
        </p:txBody>
      </p:sp>
      <p:sp>
        <p:nvSpPr>
          <p:cNvPr id="3" name="Text Placeholder 2">
            <a:extLst>
              <a:ext uri="{FF2B5EF4-FFF2-40B4-BE49-F238E27FC236}">
                <a16:creationId xmlns:a16="http://schemas.microsoft.com/office/drawing/2014/main" id="{50A1DE9C-D64F-FA4A-CFD2-1866335FA77A}"/>
              </a:ext>
            </a:extLst>
          </p:cNvPr>
          <p:cNvSpPr>
            <a:spLocks noGrp="1"/>
          </p:cNvSpPr>
          <p:nvPr>
            <p:ph type="body" sz="quarter" idx="10"/>
          </p:nvPr>
        </p:nvSpPr>
        <p:spPr>
          <a:xfrm>
            <a:off x="808890" y="2221852"/>
            <a:ext cx="4705109" cy="1569660"/>
          </a:xfrm>
        </p:spPr>
        <p:txBody>
          <a:bodyPr/>
          <a:lstStyle/>
          <a:p>
            <a:r>
              <a:rPr lang="en-GB" b="1" dirty="0"/>
              <a:t>Goal</a:t>
            </a:r>
          </a:p>
          <a:p>
            <a:r>
              <a:rPr lang="en-GB" dirty="0"/>
              <a:t>To collaboratively explore and define the eligible screening population and identify ways to engage with them, as well as engaging healthcare professionals to refer people to screening.</a:t>
            </a:r>
          </a:p>
        </p:txBody>
      </p:sp>
      <p:sp>
        <p:nvSpPr>
          <p:cNvPr id="7" name="Text Placeholder 6">
            <a:extLst>
              <a:ext uri="{FF2B5EF4-FFF2-40B4-BE49-F238E27FC236}">
                <a16:creationId xmlns:a16="http://schemas.microsoft.com/office/drawing/2014/main" id="{0D2334CE-8AEA-3654-02DF-7F294DBFB6BD}"/>
              </a:ext>
            </a:extLst>
          </p:cNvPr>
          <p:cNvSpPr>
            <a:spLocks noGrp="1"/>
          </p:cNvSpPr>
          <p:nvPr>
            <p:ph type="body" sz="quarter" idx="13"/>
          </p:nvPr>
        </p:nvSpPr>
        <p:spPr>
          <a:xfrm>
            <a:off x="1195752" y="4428867"/>
            <a:ext cx="4318247" cy="2092626"/>
          </a:xfrm>
        </p:spPr>
        <p:txBody>
          <a:bodyPr/>
          <a:lstStyle/>
          <a:p>
            <a:pPr marL="0" indent="0">
              <a:buNone/>
            </a:pPr>
            <a:r>
              <a:rPr lang="en-GB" b="1" dirty="0">
                <a:solidFill>
                  <a:schemeClr val="tx1"/>
                </a:solidFill>
              </a:rPr>
              <a:t>Discussion topics</a:t>
            </a:r>
          </a:p>
          <a:p>
            <a:r>
              <a:rPr lang="en-GB" dirty="0"/>
              <a:t>Defining the eligible population</a:t>
            </a:r>
          </a:p>
          <a:p>
            <a:r>
              <a:rPr lang="en-GB" dirty="0"/>
              <a:t>Engaging the target population</a:t>
            </a:r>
          </a:p>
          <a:p>
            <a:r>
              <a:rPr lang="en-GB" dirty="0"/>
              <a:t>Engaging healthcare professionals in recruitment</a:t>
            </a:r>
          </a:p>
          <a:p>
            <a:endParaRPr lang="en-GB" dirty="0"/>
          </a:p>
          <a:p>
            <a:endParaRPr lang="en-GB" dirty="0"/>
          </a:p>
          <a:p>
            <a:endParaRPr lang="en-GB" dirty="0"/>
          </a:p>
          <a:p>
            <a:endParaRPr lang="en-GB" dirty="0"/>
          </a:p>
        </p:txBody>
      </p:sp>
      <p:pic>
        <p:nvPicPr>
          <p:cNvPr id="10" name="Picture 9">
            <a:extLst>
              <a:ext uri="{FF2B5EF4-FFF2-40B4-BE49-F238E27FC236}">
                <a16:creationId xmlns:a16="http://schemas.microsoft.com/office/drawing/2014/main" id="{BA7B46D5-9F63-B5E8-BC9F-E4631895717B}"/>
              </a:ext>
            </a:extLst>
          </p:cNvPr>
          <p:cNvPicPr>
            <a:picLocks noChangeAspect="1"/>
          </p:cNvPicPr>
          <p:nvPr/>
        </p:nvPicPr>
        <p:blipFill>
          <a:blip r:embed="rId3"/>
          <a:srcRect r="6845"/>
          <a:stretch>
            <a:fillRect/>
          </a:stretch>
        </p:blipFill>
        <p:spPr>
          <a:xfrm>
            <a:off x="6343453" y="1809980"/>
            <a:ext cx="3749453" cy="2894931"/>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94A4D022-B893-860A-67A3-8EF617BCF3C1}"/>
              </a:ext>
            </a:extLst>
          </p:cNvPr>
          <p:cNvPicPr>
            <a:picLocks noChangeAspect="1"/>
          </p:cNvPicPr>
          <p:nvPr/>
        </p:nvPicPr>
        <p:blipFill>
          <a:blip r:embed="rId4"/>
          <a:stretch>
            <a:fillRect/>
          </a:stretch>
        </p:blipFill>
        <p:spPr>
          <a:xfrm>
            <a:off x="7353192" y="3699934"/>
            <a:ext cx="2009879" cy="2695755"/>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2CF7014A-35D1-69F3-88AB-2138FDBA36C8}"/>
              </a:ext>
            </a:extLst>
          </p:cNvPr>
          <p:cNvPicPr>
            <a:picLocks noChangeAspect="1"/>
          </p:cNvPicPr>
          <p:nvPr/>
        </p:nvPicPr>
        <p:blipFill>
          <a:blip r:embed="rId5"/>
          <a:stretch>
            <a:fillRect/>
          </a:stretch>
        </p:blipFill>
        <p:spPr>
          <a:xfrm>
            <a:off x="9174619" y="3363866"/>
            <a:ext cx="2766310" cy="1944349"/>
          </a:xfrm>
          <a:prstGeom prst="rect">
            <a:avLst/>
          </a:prstGeom>
          <a:effectLst>
            <a:outerShdw blurRad="63500" sx="102000" sy="102000" algn="ctr" rotWithShape="0">
              <a:prstClr val="black">
                <a:alpha val="40000"/>
              </a:prstClr>
            </a:outerShdw>
          </a:effectLst>
        </p:spPr>
      </p:pic>
      <p:pic>
        <p:nvPicPr>
          <p:cNvPr id="6" name="Picture 5" descr="A group of people in a circle&#10;&#10;AI-generated content may be incorrect.">
            <a:extLst>
              <a:ext uri="{FF2B5EF4-FFF2-40B4-BE49-F238E27FC236}">
                <a16:creationId xmlns:a16="http://schemas.microsoft.com/office/drawing/2014/main" id="{BDE03ACE-4AD3-AEED-99E1-54FDBFC5AD92}"/>
              </a:ext>
            </a:extLst>
          </p:cNvPr>
          <p:cNvPicPr>
            <a:picLocks noChangeAspect="1"/>
          </p:cNvPicPr>
          <p:nvPr/>
        </p:nvPicPr>
        <p:blipFill>
          <a:blip r:embed="rId6">
            <a:extLst>
              <a:ext uri="{28A0092B-C50C-407E-A947-70E740481C1C}">
                <a14:useLocalDpi xmlns:a14="http://schemas.microsoft.com/office/drawing/2010/main" val="0"/>
              </a:ext>
            </a:extLst>
          </a:blip>
          <a:srcRect l="-89" t="781" r="-137" b="781"/>
          <a:stretch>
            <a:fillRect/>
          </a:stretch>
        </p:blipFill>
        <p:spPr>
          <a:xfrm>
            <a:off x="10980000" y="244525"/>
            <a:ext cx="979557" cy="972000"/>
          </a:xfrm>
          <a:prstGeom prst="ellipse">
            <a:avLst/>
          </a:prstGeom>
        </p:spPr>
      </p:pic>
    </p:spTree>
    <p:extLst>
      <p:ext uri="{BB962C8B-B14F-4D97-AF65-F5344CB8AC3E}">
        <p14:creationId xmlns:p14="http://schemas.microsoft.com/office/powerpoint/2010/main" val="19959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62C9D-C094-83A1-D86B-30CC2503D7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6F01B1-0127-0891-28D2-CE5BB8A27076}"/>
              </a:ext>
            </a:extLst>
          </p:cNvPr>
          <p:cNvSpPr>
            <a:spLocks noGrp="1"/>
          </p:cNvSpPr>
          <p:nvPr>
            <p:ph type="title"/>
          </p:nvPr>
        </p:nvSpPr>
        <p:spPr/>
        <p:txBody>
          <a:bodyPr/>
          <a:lstStyle/>
          <a:p>
            <a:r>
              <a:rPr lang="en-GB" noProof="0" dirty="0"/>
              <a:t>Summary of discussion</a:t>
            </a:r>
          </a:p>
        </p:txBody>
      </p:sp>
      <p:sp>
        <p:nvSpPr>
          <p:cNvPr id="9" name="Text Placeholder 8">
            <a:extLst>
              <a:ext uri="{FF2B5EF4-FFF2-40B4-BE49-F238E27FC236}">
                <a16:creationId xmlns:a16="http://schemas.microsoft.com/office/drawing/2014/main" id="{97C684ED-D507-13B3-3F99-330A3331EAE5}"/>
              </a:ext>
            </a:extLst>
          </p:cNvPr>
          <p:cNvSpPr>
            <a:spLocks noGrp="1"/>
          </p:cNvSpPr>
          <p:nvPr>
            <p:ph type="body" sz="quarter" idx="10"/>
          </p:nvPr>
        </p:nvSpPr>
        <p:spPr/>
        <p:txBody>
          <a:bodyPr/>
          <a:lstStyle/>
          <a:p>
            <a:endParaRPr lang="en-GB"/>
          </a:p>
        </p:txBody>
      </p:sp>
      <p:sp>
        <p:nvSpPr>
          <p:cNvPr id="11" name="Text Placeholder 10">
            <a:extLst>
              <a:ext uri="{FF2B5EF4-FFF2-40B4-BE49-F238E27FC236}">
                <a16:creationId xmlns:a16="http://schemas.microsoft.com/office/drawing/2014/main" id="{F4B166EE-DA96-CE20-D557-DB71AE290AFC}"/>
              </a:ext>
            </a:extLst>
          </p:cNvPr>
          <p:cNvSpPr>
            <a:spLocks noGrp="1"/>
          </p:cNvSpPr>
          <p:nvPr>
            <p:ph type="body" sz="quarter" idx="13"/>
          </p:nvPr>
        </p:nvSpPr>
        <p:spPr/>
        <p:txBody>
          <a:bodyPr/>
          <a:lstStyle/>
          <a:p>
            <a:endParaRPr lang="en-GB" dirty="0"/>
          </a:p>
        </p:txBody>
      </p:sp>
      <p:pic>
        <p:nvPicPr>
          <p:cNvPr id="5" name="Picture 4" descr="A group of people in a circle&#10;&#10;AI-generated content may be incorrect.">
            <a:extLst>
              <a:ext uri="{FF2B5EF4-FFF2-40B4-BE49-F238E27FC236}">
                <a16:creationId xmlns:a16="http://schemas.microsoft.com/office/drawing/2014/main" id="{E6504C1B-35E1-FB61-3950-52C70180899E}"/>
              </a:ext>
            </a:extLst>
          </p:cNvPr>
          <p:cNvPicPr>
            <a:picLocks noChangeAspect="1"/>
          </p:cNvPicPr>
          <p:nvPr/>
        </p:nvPicPr>
        <p:blipFill>
          <a:blip r:embed="rId3">
            <a:extLst>
              <a:ext uri="{28A0092B-C50C-407E-A947-70E740481C1C}">
                <a14:useLocalDpi xmlns:a14="http://schemas.microsoft.com/office/drawing/2010/main" val="0"/>
              </a:ext>
            </a:extLst>
          </a:blip>
          <a:srcRect l="-89" t="781" r="-137" b="781"/>
          <a:stretch>
            <a:fillRect/>
          </a:stretch>
        </p:blipFill>
        <p:spPr>
          <a:xfrm>
            <a:off x="10980000" y="244525"/>
            <a:ext cx="979557" cy="972000"/>
          </a:xfrm>
          <a:prstGeom prst="ellipse">
            <a:avLst/>
          </a:prstGeom>
        </p:spPr>
      </p:pic>
    </p:spTree>
    <p:extLst>
      <p:ext uri="{BB962C8B-B14F-4D97-AF65-F5344CB8AC3E}">
        <p14:creationId xmlns:p14="http://schemas.microsoft.com/office/powerpoint/2010/main" val="151606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A442C-3A22-545A-4B50-AEA5FB3408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473B4AC-3728-39D2-88B8-C453D737B647}"/>
              </a:ext>
            </a:extLst>
          </p:cNvPr>
          <p:cNvSpPr>
            <a:spLocks noGrp="1"/>
          </p:cNvSpPr>
          <p:nvPr>
            <p:ph type="body" sz="quarter" idx="10"/>
          </p:nvPr>
        </p:nvSpPr>
        <p:spPr/>
        <p:txBody>
          <a:bodyPr/>
          <a:lstStyle/>
          <a:p>
            <a:r>
              <a:rPr lang="en-GB" noProof="0"/>
              <a:t>Implementation framework workshop</a:t>
            </a:r>
            <a:endParaRPr lang="en-GB" noProof="0" dirty="0"/>
          </a:p>
        </p:txBody>
      </p:sp>
      <p:sp>
        <p:nvSpPr>
          <p:cNvPr id="20" name="Picture Placeholder 19">
            <a:extLst>
              <a:ext uri="{FF2B5EF4-FFF2-40B4-BE49-F238E27FC236}">
                <a16:creationId xmlns:a16="http://schemas.microsoft.com/office/drawing/2014/main" id="{2B309D70-A797-91AB-BFC0-92AABF5380A8}"/>
              </a:ext>
            </a:extLst>
          </p:cNvPr>
          <p:cNvSpPr>
            <a:spLocks noGrp="1"/>
          </p:cNvSpPr>
          <p:nvPr>
            <p:ph type="pic" sz="quarter" idx="12"/>
          </p:nvPr>
        </p:nvSpPr>
        <p:spPr/>
        <p:txBody>
          <a:bodyPr/>
          <a:lstStyle/>
          <a:p>
            <a:endParaRPr lang="en-GB"/>
          </a:p>
        </p:txBody>
      </p:sp>
      <p:sp>
        <p:nvSpPr>
          <p:cNvPr id="4" name="Text Placeholder 3">
            <a:extLst>
              <a:ext uri="{FF2B5EF4-FFF2-40B4-BE49-F238E27FC236}">
                <a16:creationId xmlns:a16="http://schemas.microsoft.com/office/drawing/2014/main" id="{6CB2EA51-9296-2FF5-FB05-35462D55245A}"/>
              </a:ext>
            </a:extLst>
          </p:cNvPr>
          <p:cNvSpPr>
            <a:spLocks noGrp="1"/>
          </p:cNvSpPr>
          <p:nvPr>
            <p:ph type="body" sz="quarter" idx="13"/>
          </p:nvPr>
        </p:nvSpPr>
        <p:spPr/>
        <p:txBody>
          <a:bodyPr>
            <a:normAutofit/>
          </a:bodyPr>
          <a:lstStyle/>
          <a:p>
            <a:r>
              <a:rPr lang="en-GB" noProof="0" dirty="0"/>
              <a:t>Domain 5: LDCT screening delivery</a:t>
            </a:r>
          </a:p>
        </p:txBody>
      </p:sp>
      <p:sp>
        <p:nvSpPr>
          <p:cNvPr id="21" name="Text Placeholder 20">
            <a:extLst>
              <a:ext uri="{FF2B5EF4-FFF2-40B4-BE49-F238E27FC236}">
                <a16:creationId xmlns:a16="http://schemas.microsoft.com/office/drawing/2014/main" id="{A7CB8ECD-A5DA-58EA-0CE7-21BA108FE3A4}"/>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A4449215-B74A-E63F-5022-F1801BE7A34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93865" y="645491"/>
            <a:ext cx="1914424" cy="1858664"/>
          </a:xfrm>
          <a:prstGeom prst="ellipse">
            <a:avLst/>
          </a:prstGeom>
        </p:spPr>
      </p:pic>
    </p:spTree>
    <p:extLst>
      <p:ext uri="{BB962C8B-B14F-4D97-AF65-F5344CB8AC3E}">
        <p14:creationId xmlns:p14="http://schemas.microsoft.com/office/powerpoint/2010/main" val="17997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F809-B8D4-DEEC-21D9-9A5119BA1C4C}"/>
              </a:ext>
            </a:extLst>
          </p:cNvPr>
          <p:cNvSpPr>
            <a:spLocks noGrp="1"/>
          </p:cNvSpPr>
          <p:nvPr>
            <p:ph type="title"/>
          </p:nvPr>
        </p:nvSpPr>
        <p:spPr/>
        <p:txBody>
          <a:bodyPr/>
          <a:lstStyle/>
          <a:p>
            <a:r>
              <a:rPr lang="en-GB" noProof="0" dirty="0"/>
              <a:t>Establishing a protocol for the delivery </a:t>
            </a:r>
            <a:br>
              <a:rPr lang="en-GB" noProof="0" dirty="0"/>
            </a:br>
            <a:r>
              <a:rPr lang="en-GB" noProof="0" dirty="0"/>
              <a:t>of LDCT </a:t>
            </a:r>
            <a:r>
              <a:rPr lang="en-GB" dirty="0"/>
              <a:t>screening programmes</a:t>
            </a:r>
            <a:endParaRPr lang="en-GB" noProof="0" dirty="0"/>
          </a:p>
        </p:txBody>
      </p:sp>
      <p:sp>
        <p:nvSpPr>
          <p:cNvPr id="3" name="Text Placeholder 2">
            <a:extLst>
              <a:ext uri="{FF2B5EF4-FFF2-40B4-BE49-F238E27FC236}">
                <a16:creationId xmlns:a16="http://schemas.microsoft.com/office/drawing/2014/main" id="{07F85B1A-A8E4-4DB4-8257-DFC02B351B25}"/>
              </a:ext>
            </a:extLst>
          </p:cNvPr>
          <p:cNvSpPr>
            <a:spLocks noGrp="1"/>
          </p:cNvSpPr>
          <p:nvPr>
            <p:ph type="body" sz="quarter" idx="10"/>
          </p:nvPr>
        </p:nvSpPr>
        <p:spPr/>
        <p:txBody>
          <a:bodyPr>
            <a:noAutofit/>
          </a:bodyPr>
          <a:lstStyle/>
          <a:p>
            <a:pPr marL="0" indent="0">
              <a:buNone/>
            </a:pPr>
            <a:r>
              <a:rPr lang="en-GB" b="1" noProof="0" dirty="0">
                <a:solidFill>
                  <a:schemeClr val="tx1"/>
                </a:solidFill>
              </a:rPr>
              <a:t>Why is this important?</a:t>
            </a:r>
          </a:p>
          <a:p>
            <a:r>
              <a:rPr lang="en-GB" sz="1600" noProof="0" dirty="0"/>
              <a:t>Screening should be safe, precise, validated and acceptable to the population. A clear protocol ensures that these criteria are met in every component of the screening programme.</a:t>
            </a:r>
          </a:p>
          <a:p>
            <a:r>
              <a:rPr lang="en-GB" sz="1600" noProof="0" dirty="0"/>
              <a:t>A clear protocol also helps health system leaders maximise the unique opportunity offered by a lung cancer screening programme to engage a population at high risk of lung cancer in other public health initiatives, such as smoking cessation. </a:t>
            </a:r>
          </a:p>
        </p:txBody>
      </p:sp>
      <p:pic>
        <p:nvPicPr>
          <p:cNvPr id="5" name="Picture 4">
            <a:extLst>
              <a:ext uri="{FF2B5EF4-FFF2-40B4-BE49-F238E27FC236}">
                <a16:creationId xmlns:a16="http://schemas.microsoft.com/office/drawing/2014/main" id="{076206D2-EB89-E296-635F-F8E084D0DC0A}"/>
              </a:ext>
            </a:extLst>
          </p:cNvPr>
          <p:cNvPicPr>
            <a:picLocks noChangeAspect="1"/>
          </p:cNvPicPr>
          <p:nvPr/>
        </p:nvPicPr>
        <p:blipFill>
          <a:blip r:embed="rId3"/>
          <a:stretch>
            <a:fillRect/>
          </a:stretch>
        </p:blipFill>
        <p:spPr>
          <a:xfrm>
            <a:off x="7403815" y="1677759"/>
            <a:ext cx="3526652" cy="484376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1C63CB10-E432-4894-F53D-BF95A77581F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963699" y="247194"/>
            <a:ext cx="994935" cy="965956"/>
          </a:xfrm>
          <a:prstGeom prst="ellipse">
            <a:avLst/>
          </a:prstGeom>
        </p:spPr>
      </p:pic>
    </p:spTree>
    <p:extLst>
      <p:ext uri="{BB962C8B-B14F-4D97-AF65-F5344CB8AC3E}">
        <p14:creationId xmlns:p14="http://schemas.microsoft.com/office/powerpoint/2010/main" val="224560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EA503-1976-E7EA-75DA-D3BF90A6BE04}"/>
            </a:ext>
          </a:extLst>
        </p:cNvPr>
        <p:cNvGrpSpPr/>
        <p:nvPr/>
      </p:nvGrpSpPr>
      <p:grpSpPr>
        <a:xfrm>
          <a:off x="0" y="0"/>
          <a:ext cx="0" cy="0"/>
          <a:chOff x="0" y="0"/>
          <a:chExt cx="0" cy="0"/>
        </a:xfrm>
      </p:grpSpPr>
      <p:pic>
        <p:nvPicPr>
          <p:cNvPr id="8" name="Picture 7" descr="A picture containing text, human face, person, screenshot&#10;&#10;Description automatically generated">
            <a:extLst>
              <a:ext uri="{FF2B5EF4-FFF2-40B4-BE49-F238E27FC236}">
                <a16:creationId xmlns:a16="http://schemas.microsoft.com/office/drawing/2014/main" id="{116662DF-A0C5-D024-DA02-9E351CD40E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7781" y="1907225"/>
            <a:ext cx="3493103" cy="1964871"/>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53F837F8-CF9C-EFA1-2ABC-55A96861815C}"/>
              </a:ext>
            </a:extLst>
          </p:cNvPr>
          <p:cNvSpPr>
            <a:spLocks noGrp="1"/>
          </p:cNvSpPr>
          <p:nvPr>
            <p:ph type="title"/>
          </p:nvPr>
        </p:nvSpPr>
        <p:spPr/>
        <p:txBody>
          <a:bodyPr/>
          <a:lstStyle/>
          <a:p>
            <a:r>
              <a:rPr lang="en-GB" noProof="0" dirty="0"/>
              <a:t>Establishing a protocol for the delivery of LDCT </a:t>
            </a:r>
            <a:r>
              <a:rPr lang="en-GB" dirty="0"/>
              <a:t>screening programmes</a:t>
            </a:r>
            <a:endParaRPr lang="en-GB" noProof="0" dirty="0"/>
          </a:p>
        </p:txBody>
      </p:sp>
      <p:sp>
        <p:nvSpPr>
          <p:cNvPr id="3" name="Text Placeholder 2">
            <a:extLst>
              <a:ext uri="{FF2B5EF4-FFF2-40B4-BE49-F238E27FC236}">
                <a16:creationId xmlns:a16="http://schemas.microsoft.com/office/drawing/2014/main" id="{93553C34-8C6E-684A-25DE-B3D6B67B4D2E}"/>
              </a:ext>
            </a:extLst>
          </p:cNvPr>
          <p:cNvSpPr>
            <a:spLocks noGrp="1"/>
          </p:cNvSpPr>
          <p:nvPr>
            <p:ph type="body" sz="quarter" idx="10"/>
          </p:nvPr>
        </p:nvSpPr>
        <p:spPr/>
        <p:txBody>
          <a:bodyPr>
            <a:noAutofit/>
          </a:bodyPr>
          <a:lstStyle/>
          <a:p>
            <a:pPr marL="0" indent="0">
              <a:spcBef>
                <a:spcPts val="1200"/>
              </a:spcBef>
              <a:buNone/>
            </a:pPr>
            <a:r>
              <a:rPr lang="en-GB" b="1" noProof="0" dirty="0">
                <a:solidFill>
                  <a:schemeClr val="tx1"/>
                </a:solidFill>
              </a:rPr>
              <a:t>Applying the framework can help:</a:t>
            </a:r>
          </a:p>
          <a:p>
            <a:pPr marL="571500">
              <a:spcBef>
                <a:spcPts val="1200"/>
              </a:spcBef>
            </a:pPr>
            <a:r>
              <a:rPr lang="en-GB" sz="1600" noProof="0" dirty="0"/>
              <a:t>define the </a:t>
            </a:r>
            <a:r>
              <a:rPr lang="en-GB" sz="1600" b="1" noProof="0" dirty="0"/>
              <a:t>screening protocol</a:t>
            </a:r>
          </a:p>
          <a:p>
            <a:pPr marL="571500">
              <a:spcBef>
                <a:spcPts val="1200"/>
              </a:spcBef>
            </a:pPr>
            <a:r>
              <a:rPr lang="en-GB" sz="1600" noProof="0" dirty="0"/>
              <a:t>establish an ongoing process to </a:t>
            </a:r>
            <a:r>
              <a:rPr lang="en-GB" sz="1600" b="1" noProof="0" dirty="0"/>
              <a:t>monitor and manage quality</a:t>
            </a:r>
          </a:p>
          <a:p>
            <a:pPr marL="571500">
              <a:spcBef>
                <a:spcPts val="1200"/>
              </a:spcBef>
            </a:pPr>
            <a:r>
              <a:rPr lang="en-GB" sz="1600" noProof="0" dirty="0"/>
              <a:t>plan the </a:t>
            </a:r>
            <a:r>
              <a:rPr lang="en-GB" sz="1600" b="1" noProof="0" dirty="0"/>
              <a:t>integration of relevant public health initiatives </a:t>
            </a:r>
            <a:r>
              <a:rPr lang="en-GB" sz="1600" noProof="0" dirty="0"/>
              <a:t>(e.g. smoking cessation)</a:t>
            </a:r>
          </a:p>
          <a:p>
            <a:pPr marL="571500">
              <a:spcBef>
                <a:spcPts val="1200"/>
              </a:spcBef>
            </a:pPr>
            <a:r>
              <a:rPr lang="en-GB" sz="1600" b="1" noProof="0" dirty="0"/>
              <a:t>design pathways</a:t>
            </a:r>
            <a:r>
              <a:rPr lang="en-GB" sz="1600" noProof="0" dirty="0"/>
              <a:t> that include diagnostic work-up and participant follow-up.</a:t>
            </a:r>
          </a:p>
        </p:txBody>
      </p:sp>
      <p:pic>
        <p:nvPicPr>
          <p:cNvPr id="6" name="Picture 5">
            <a:extLst>
              <a:ext uri="{FF2B5EF4-FFF2-40B4-BE49-F238E27FC236}">
                <a16:creationId xmlns:a16="http://schemas.microsoft.com/office/drawing/2014/main" id="{0468B18F-15FD-67CF-C5BC-50442ED722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50209" y="2627692"/>
            <a:ext cx="2349127" cy="3398754"/>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A4136E65-7155-8BBA-D5EC-E612D40C5BC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70933" y="4166819"/>
            <a:ext cx="3883956" cy="2134276"/>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59224D28-6CE2-94D7-7B6B-4F24B1335C2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963699" y="247194"/>
            <a:ext cx="994935" cy="965956"/>
          </a:xfrm>
          <a:prstGeom prst="ellipse">
            <a:avLst/>
          </a:prstGeom>
        </p:spPr>
      </p:pic>
    </p:spTree>
    <p:extLst>
      <p:ext uri="{BB962C8B-B14F-4D97-AF65-F5344CB8AC3E}">
        <p14:creationId xmlns:p14="http://schemas.microsoft.com/office/powerpoint/2010/main" val="415831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1665E3-2ED5-7630-6574-78746E7EB584}"/>
              </a:ext>
            </a:extLst>
          </p:cNvPr>
          <p:cNvSpPr>
            <a:spLocks noGrp="1"/>
          </p:cNvSpPr>
          <p:nvPr>
            <p:ph type="body" sz="quarter" idx="10"/>
          </p:nvPr>
        </p:nvSpPr>
        <p:spPr/>
        <p:txBody>
          <a:bodyPr>
            <a:normAutofit lnSpcReduction="10000"/>
          </a:bodyPr>
          <a:lstStyle/>
          <a:p>
            <a:r>
              <a:rPr lang="en-GB" noProof="0" dirty="0"/>
              <a:t>Contents</a:t>
            </a:r>
          </a:p>
        </p:txBody>
      </p:sp>
      <p:sp>
        <p:nvSpPr>
          <p:cNvPr id="3" name="Text Placeholder 2">
            <a:extLst>
              <a:ext uri="{FF2B5EF4-FFF2-40B4-BE49-F238E27FC236}">
                <a16:creationId xmlns:a16="http://schemas.microsoft.com/office/drawing/2014/main" id="{C08555FE-9C3C-286F-B084-A005219B1511}"/>
              </a:ext>
            </a:extLst>
          </p:cNvPr>
          <p:cNvSpPr>
            <a:spLocks noGrp="1"/>
          </p:cNvSpPr>
          <p:nvPr>
            <p:ph type="body" sz="quarter" idx="11"/>
          </p:nvPr>
        </p:nvSpPr>
        <p:spPr/>
        <p:txBody>
          <a:bodyPr/>
          <a:lstStyle/>
          <a:p>
            <a:r>
              <a:rPr lang="en-GB" noProof="0" dirty="0">
                <a:solidFill>
                  <a:srgbClr val="444444"/>
                </a:solidFill>
              </a:rPr>
              <a:t>Introduction </a:t>
            </a:r>
          </a:p>
        </p:txBody>
      </p:sp>
      <p:sp>
        <p:nvSpPr>
          <p:cNvPr id="4" name="Text Placeholder 3">
            <a:extLst>
              <a:ext uri="{FF2B5EF4-FFF2-40B4-BE49-F238E27FC236}">
                <a16:creationId xmlns:a16="http://schemas.microsoft.com/office/drawing/2014/main" id="{AA47E2FC-DB68-8C2C-1B74-52078C1A0AE1}"/>
              </a:ext>
            </a:extLst>
          </p:cNvPr>
          <p:cNvSpPr>
            <a:spLocks noGrp="1"/>
          </p:cNvSpPr>
          <p:nvPr>
            <p:ph type="body" sz="quarter" idx="12"/>
          </p:nvPr>
        </p:nvSpPr>
        <p:spPr>
          <a:xfrm>
            <a:off x="6955931" y="1784771"/>
            <a:ext cx="403385" cy="294195"/>
          </a:xfrm>
        </p:spPr>
        <p:txBody>
          <a:bodyPr>
            <a:normAutofit fontScale="85000" lnSpcReduction="20000"/>
          </a:bodyPr>
          <a:lstStyle/>
          <a:p>
            <a:r>
              <a:rPr lang="en-GB" noProof="0" dirty="0">
                <a:solidFill>
                  <a:srgbClr val="444444"/>
                </a:solidFill>
              </a:rPr>
              <a:t>x</a:t>
            </a:r>
          </a:p>
        </p:txBody>
      </p:sp>
      <p:sp>
        <p:nvSpPr>
          <p:cNvPr id="5" name="Text Placeholder 4">
            <a:extLst>
              <a:ext uri="{FF2B5EF4-FFF2-40B4-BE49-F238E27FC236}">
                <a16:creationId xmlns:a16="http://schemas.microsoft.com/office/drawing/2014/main" id="{F77E6680-B61E-E2D4-5472-6889B6C20A1C}"/>
              </a:ext>
            </a:extLst>
          </p:cNvPr>
          <p:cNvSpPr>
            <a:spLocks noGrp="1"/>
          </p:cNvSpPr>
          <p:nvPr>
            <p:ph type="body" sz="quarter" idx="13"/>
          </p:nvPr>
        </p:nvSpPr>
        <p:spPr>
          <a:xfrm>
            <a:off x="1189376" y="2305551"/>
            <a:ext cx="4906624" cy="397712"/>
          </a:xfrm>
        </p:spPr>
        <p:txBody>
          <a:bodyPr/>
          <a:lstStyle/>
          <a:p>
            <a:r>
              <a:rPr lang="en-GB" noProof="0" dirty="0">
                <a:solidFill>
                  <a:srgbClr val="444444"/>
                </a:solidFill>
              </a:rPr>
              <a:t>Framework domains </a:t>
            </a:r>
          </a:p>
        </p:txBody>
      </p:sp>
      <p:sp>
        <p:nvSpPr>
          <p:cNvPr id="6" name="Text Placeholder 5">
            <a:extLst>
              <a:ext uri="{FF2B5EF4-FFF2-40B4-BE49-F238E27FC236}">
                <a16:creationId xmlns:a16="http://schemas.microsoft.com/office/drawing/2014/main" id="{CAEBDB21-795A-B5DF-FEB1-25363EAC2E1B}"/>
              </a:ext>
            </a:extLst>
          </p:cNvPr>
          <p:cNvSpPr>
            <a:spLocks noGrp="1"/>
          </p:cNvSpPr>
          <p:nvPr>
            <p:ph type="body" sz="quarter" idx="14"/>
          </p:nvPr>
        </p:nvSpPr>
        <p:spPr>
          <a:xfrm>
            <a:off x="6955931" y="2826330"/>
            <a:ext cx="403385" cy="294195"/>
          </a:xfrm>
        </p:spPr>
        <p:txBody>
          <a:bodyPr>
            <a:normAutofit fontScale="85000" lnSpcReduction="20000"/>
          </a:bodyPr>
          <a:lstStyle/>
          <a:p>
            <a:r>
              <a:rPr lang="en-GB" noProof="0" dirty="0">
                <a:solidFill>
                  <a:srgbClr val="444444"/>
                </a:solidFill>
              </a:rPr>
              <a:t>x</a:t>
            </a:r>
          </a:p>
        </p:txBody>
      </p:sp>
      <p:sp>
        <p:nvSpPr>
          <p:cNvPr id="7" name="Text Placeholder 6">
            <a:extLst>
              <a:ext uri="{FF2B5EF4-FFF2-40B4-BE49-F238E27FC236}">
                <a16:creationId xmlns:a16="http://schemas.microsoft.com/office/drawing/2014/main" id="{5C2FEA60-DFB5-66E3-DE7E-F1C10E5A861E}"/>
              </a:ext>
            </a:extLst>
          </p:cNvPr>
          <p:cNvSpPr>
            <a:spLocks noGrp="1"/>
          </p:cNvSpPr>
          <p:nvPr>
            <p:ph type="body" sz="quarter" idx="15"/>
          </p:nvPr>
        </p:nvSpPr>
        <p:spPr>
          <a:xfrm>
            <a:off x="1472405" y="2826330"/>
            <a:ext cx="4906624" cy="397712"/>
          </a:xfrm>
        </p:spPr>
        <p:txBody>
          <a:bodyPr/>
          <a:lstStyle/>
          <a:p>
            <a:r>
              <a:rPr lang="en-GB" noProof="0" dirty="0">
                <a:solidFill>
                  <a:srgbClr val="444444"/>
                </a:solidFill>
              </a:rPr>
              <a:t>Domain 1: Governance </a:t>
            </a:r>
          </a:p>
        </p:txBody>
      </p:sp>
      <p:sp>
        <p:nvSpPr>
          <p:cNvPr id="8" name="Text Placeholder 7">
            <a:extLst>
              <a:ext uri="{FF2B5EF4-FFF2-40B4-BE49-F238E27FC236}">
                <a16:creationId xmlns:a16="http://schemas.microsoft.com/office/drawing/2014/main" id="{ABC7FB5E-8ECD-615E-226B-5770E47F0FEF}"/>
              </a:ext>
            </a:extLst>
          </p:cNvPr>
          <p:cNvSpPr>
            <a:spLocks noGrp="1"/>
          </p:cNvSpPr>
          <p:nvPr>
            <p:ph type="body" sz="quarter" idx="16"/>
          </p:nvPr>
        </p:nvSpPr>
        <p:spPr>
          <a:xfrm>
            <a:off x="6955931" y="3362785"/>
            <a:ext cx="403385" cy="294195"/>
          </a:xfrm>
        </p:spPr>
        <p:txBody>
          <a:bodyPr>
            <a:normAutofit fontScale="85000" lnSpcReduction="20000"/>
          </a:bodyPr>
          <a:lstStyle/>
          <a:p>
            <a:r>
              <a:rPr lang="en-GB" noProof="0" dirty="0">
                <a:solidFill>
                  <a:srgbClr val="444444"/>
                </a:solidFill>
              </a:rPr>
              <a:t>x</a:t>
            </a:r>
          </a:p>
        </p:txBody>
      </p:sp>
      <p:sp>
        <p:nvSpPr>
          <p:cNvPr id="9" name="Text Placeholder 8">
            <a:extLst>
              <a:ext uri="{FF2B5EF4-FFF2-40B4-BE49-F238E27FC236}">
                <a16:creationId xmlns:a16="http://schemas.microsoft.com/office/drawing/2014/main" id="{E7BC25E2-4A33-6450-4C70-152978E91DCC}"/>
              </a:ext>
            </a:extLst>
          </p:cNvPr>
          <p:cNvSpPr>
            <a:spLocks noGrp="1"/>
          </p:cNvSpPr>
          <p:nvPr>
            <p:ph type="body" sz="quarter" idx="17"/>
          </p:nvPr>
        </p:nvSpPr>
        <p:spPr>
          <a:xfrm>
            <a:off x="1472404" y="3347109"/>
            <a:ext cx="5309395" cy="397712"/>
          </a:xfrm>
        </p:spPr>
        <p:txBody>
          <a:bodyPr/>
          <a:lstStyle/>
          <a:p>
            <a:r>
              <a:rPr lang="en-GB" noProof="0" dirty="0">
                <a:solidFill>
                  <a:srgbClr val="444444"/>
                </a:solidFill>
              </a:rPr>
              <a:t>Domain 2: Workforce and technical capacity </a:t>
            </a:r>
          </a:p>
        </p:txBody>
      </p:sp>
      <p:sp>
        <p:nvSpPr>
          <p:cNvPr id="10" name="Text Placeholder 9">
            <a:extLst>
              <a:ext uri="{FF2B5EF4-FFF2-40B4-BE49-F238E27FC236}">
                <a16:creationId xmlns:a16="http://schemas.microsoft.com/office/drawing/2014/main" id="{A7BCE825-E838-E489-647C-D1DC0D3A799D}"/>
              </a:ext>
            </a:extLst>
          </p:cNvPr>
          <p:cNvSpPr>
            <a:spLocks noGrp="1"/>
          </p:cNvSpPr>
          <p:nvPr>
            <p:ph type="body" sz="quarter" idx="18"/>
          </p:nvPr>
        </p:nvSpPr>
        <p:spPr>
          <a:xfrm>
            <a:off x="6955931" y="3899240"/>
            <a:ext cx="403385" cy="294195"/>
          </a:xfrm>
        </p:spPr>
        <p:txBody>
          <a:bodyPr>
            <a:normAutofit fontScale="85000" lnSpcReduction="20000"/>
          </a:bodyPr>
          <a:lstStyle/>
          <a:p>
            <a:r>
              <a:rPr lang="en-GB" noProof="0" dirty="0">
                <a:solidFill>
                  <a:srgbClr val="444444"/>
                </a:solidFill>
              </a:rPr>
              <a:t>x</a:t>
            </a:r>
          </a:p>
        </p:txBody>
      </p:sp>
      <p:sp>
        <p:nvSpPr>
          <p:cNvPr id="11" name="Text Placeholder 10">
            <a:extLst>
              <a:ext uri="{FF2B5EF4-FFF2-40B4-BE49-F238E27FC236}">
                <a16:creationId xmlns:a16="http://schemas.microsoft.com/office/drawing/2014/main" id="{BD3A44BF-C82D-A211-0678-C8AC6123E072}"/>
              </a:ext>
            </a:extLst>
          </p:cNvPr>
          <p:cNvSpPr>
            <a:spLocks noGrp="1"/>
          </p:cNvSpPr>
          <p:nvPr>
            <p:ph type="body" sz="quarter" idx="19"/>
          </p:nvPr>
        </p:nvSpPr>
        <p:spPr>
          <a:xfrm>
            <a:off x="1472405" y="3867888"/>
            <a:ext cx="4906624" cy="397712"/>
          </a:xfrm>
        </p:spPr>
        <p:txBody>
          <a:bodyPr/>
          <a:lstStyle/>
          <a:p>
            <a:r>
              <a:rPr lang="en-GB" noProof="0" dirty="0">
                <a:solidFill>
                  <a:srgbClr val="444444"/>
                </a:solidFill>
              </a:rPr>
              <a:t>Domain 3: Financial planning </a:t>
            </a:r>
          </a:p>
        </p:txBody>
      </p:sp>
      <p:sp>
        <p:nvSpPr>
          <p:cNvPr id="12" name="Text Placeholder 11">
            <a:extLst>
              <a:ext uri="{FF2B5EF4-FFF2-40B4-BE49-F238E27FC236}">
                <a16:creationId xmlns:a16="http://schemas.microsoft.com/office/drawing/2014/main" id="{0823B0FA-7892-37C0-F2A7-2A1FB5093C0E}"/>
              </a:ext>
            </a:extLst>
          </p:cNvPr>
          <p:cNvSpPr>
            <a:spLocks noGrp="1"/>
          </p:cNvSpPr>
          <p:nvPr>
            <p:ph type="body" sz="quarter" idx="20"/>
          </p:nvPr>
        </p:nvSpPr>
        <p:spPr>
          <a:xfrm>
            <a:off x="6955931" y="4435695"/>
            <a:ext cx="403385" cy="294195"/>
          </a:xfrm>
        </p:spPr>
        <p:txBody>
          <a:bodyPr>
            <a:normAutofit fontScale="85000" lnSpcReduction="20000"/>
          </a:bodyPr>
          <a:lstStyle/>
          <a:p>
            <a:r>
              <a:rPr lang="en-GB" noProof="0" dirty="0">
                <a:solidFill>
                  <a:srgbClr val="444444"/>
                </a:solidFill>
              </a:rPr>
              <a:t>x</a:t>
            </a:r>
          </a:p>
        </p:txBody>
      </p:sp>
      <p:sp>
        <p:nvSpPr>
          <p:cNvPr id="13" name="Text Placeholder 10">
            <a:extLst>
              <a:ext uri="{FF2B5EF4-FFF2-40B4-BE49-F238E27FC236}">
                <a16:creationId xmlns:a16="http://schemas.microsoft.com/office/drawing/2014/main" id="{AA27DAD5-97B7-83F7-64E2-8A61F9781A1A}"/>
              </a:ext>
            </a:extLst>
          </p:cNvPr>
          <p:cNvSpPr txBox="1">
            <a:spLocks/>
          </p:cNvSpPr>
          <p:nvPr/>
        </p:nvSpPr>
        <p:spPr>
          <a:xfrm>
            <a:off x="1472404" y="4388667"/>
            <a:ext cx="5086511" cy="397712"/>
          </a:xfrm>
          <a:prstGeom prst="rect">
            <a:avLst/>
          </a:prstGeom>
        </p:spPr>
        <p:txBody>
          <a:bodyPr vert="horz" lIns="91440" tIns="45720" rIns="91440" bIns="45720" rtlCol="0">
            <a:noAutofit/>
          </a:bodyPr>
          <a:lstStyle>
            <a:lvl1pPr marL="285750" marR="0" indent="-285750" algn="l" defTabSz="914400" rtl="0" eaLnBrk="1" fontAlgn="auto" latinLnBrk="0" hangingPunct="1">
              <a:lnSpc>
                <a:spcPct val="100000"/>
              </a:lnSpc>
              <a:spcBef>
                <a:spcPts val="1000"/>
              </a:spcBef>
              <a:spcAft>
                <a:spcPts val="0"/>
              </a:spcAft>
              <a:buClr>
                <a:schemeClr val="tx2"/>
              </a:buClr>
              <a:buSzPct val="110000"/>
              <a:buFont typeface="Arial" panose="020B0604020202020204" pitchFamily="34" charset="0"/>
              <a:buChar char="•"/>
              <a:tabLst>
                <a:tab pos="4083050" algn="l"/>
              </a:tabLst>
              <a:defRPr sz="1800" b="0" i="0" kern="1200">
                <a:solidFill>
                  <a:schemeClr val="accent3">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GB" dirty="0">
                <a:solidFill>
                  <a:srgbClr val="444444"/>
                </a:solidFill>
              </a:rPr>
              <a:t>Domain 4: Eligibility and recruitment </a:t>
            </a:r>
          </a:p>
        </p:txBody>
      </p:sp>
      <p:sp>
        <p:nvSpPr>
          <p:cNvPr id="14" name="Text Placeholder 10">
            <a:extLst>
              <a:ext uri="{FF2B5EF4-FFF2-40B4-BE49-F238E27FC236}">
                <a16:creationId xmlns:a16="http://schemas.microsoft.com/office/drawing/2014/main" id="{B27821BD-1C15-776E-8119-9B5C45F622B0}"/>
              </a:ext>
            </a:extLst>
          </p:cNvPr>
          <p:cNvSpPr txBox="1">
            <a:spLocks/>
          </p:cNvSpPr>
          <p:nvPr/>
        </p:nvSpPr>
        <p:spPr>
          <a:xfrm>
            <a:off x="1472404" y="4909446"/>
            <a:ext cx="5086511" cy="397712"/>
          </a:xfrm>
          <a:prstGeom prst="rect">
            <a:avLst/>
          </a:prstGeom>
        </p:spPr>
        <p:txBody>
          <a:bodyPr vert="horz" lIns="91440" tIns="45720" rIns="91440" bIns="45720" rtlCol="0">
            <a:noAutofit/>
          </a:bodyPr>
          <a:lstStyle>
            <a:lvl1pPr marL="285750" marR="0" indent="-285750" algn="l" defTabSz="914400" rtl="0" eaLnBrk="1" fontAlgn="auto" latinLnBrk="0" hangingPunct="1">
              <a:lnSpc>
                <a:spcPct val="100000"/>
              </a:lnSpc>
              <a:spcBef>
                <a:spcPts val="1000"/>
              </a:spcBef>
              <a:spcAft>
                <a:spcPts val="0"/>
              </a:spcAft>
              <a:buClr>
                <a:schemeClr val="tx2"/>
              </a:buClr>
              <a:buSzPct val="110000"/>
              <a:buFont typeface="Arial" panose="020B0604020202020204" pitchFamily="34" charset="0"/>
              <a:buChar char="•"/>
              <a:tabLst>
                <a:tab pos="4083050" algn="l"/>
              </a:tabLst>
              <a:defRPr sz="1800" b="0" i="0" kern="1200">
                <a:solidFill>
                  <a:schemeClr val="accent3">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GB" dirty="0">
                <a:solidFill>
                  <a:srgbClr val="444444"/>
                </a:solidFill>
              </a:rPr>
              <a:t>Domain 5: LDCT screening delivery </a:t>
            </a:r>
          </a:p>
        </p:txBody>
      </p:sp>
      <p:sp>
        <p:nvSpPr>
          <p:cNvPr id="15" name="Text Placeholder 10">
            <a:extLst>
              <a:ext uri="{FF2B5EF4-FFF2-40B4-BE49-F238E27FC236}">
                <a16:creationId xmlns:a16="http://schemas.microsoft.com/office/drawing/2014/main" id="{48322FE7-94EA-787B-4CE4-CA3D95AC081C}"/>
              </a:ext>
            </a:extLst>
          </p:cNvPr>
          <p:cNvSpPr txBox="1">
            <a:spLocks/>
          </p:cNvSpPr>
          <p:nvPr/>
        </p:nvSpPr>
        <p:spPr>
          <a:xfrm>
            <a:off x="1472404" y="5430222"/>
            <a:ext cx="5076235" cy="397712"/>
          </a:xfrm>
          <a:prstGeom prst="rect">
            <a:avLst/>
          </a:prstGeom>
        </p:spPr>
        <p:txBody>
          <a:bodyPr vert="horz" lIns="91440" tIns="45720" rIns="91440" bIns="45720" rtlCol="0">
            <a:noAutofit/>
          </a:bodyPr>
          <a:lstStyle>
            <a:lvl1pPr marL="285750" marR="0" indent="-285750" algn="l" defTabSz="914400" rtl="0" eaLnBrk="1" fontAlgn="auto" latinLnBrk="0" hangingPunct="1">
              <a:lnSpc>
                <a:spcPct val="100000"/>
              </a:lnSpc>
              <a:spcBef>
                <a:spcPts val="1000"/>
              </a:spcBef>
              <a:spcAft>
                <a:spcPts val="0"/>
              </a:spcAft>
              <a:buClr>
                <a:schemeClr val="tx2"/>
              </a:buClr>
              <a:buSzPct val="110000"/>
              <a:buFont typeface="Arial" panose="020B0604020202020204" pitchFamily="34" charset="0"/>
              <a:buChar char="•"/>
              <a:tabLst>
                <a:tab pos="4083050" algn="l"/>
              </a:tabLst>
              <a:defRPr sz="1800" b="0" i="0" kern="1200">
                <a:solidFill>
                  <a:schemeClr val="accent3">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pPr>
            <a:r>
              <a:rPr lang="en-GB" dirty="0">
                <a:solidFill>
                  <a:srgbClr val="444444"/>
                </a:solidFill>
              </a:rPr>
              <a:t>Domain 6: Data monitoring and evaluation </a:t>
            </a:r>
          </a:p>
        </p:txBody>
      </p:sp>
      <p:sp>
        <p:nvSpPr>
          <p:cNvPr id="16" name="Text Placeholder 3">
            <a:extLst>
              <a:ext uri="{FF2B5EF4-FFF2-40B4-BE49-F238E27FC236}">
                <a16:creationId xmlns:a16="http://schemas.microsoft.com/office/drawing/2014/main" id="{CC536F59-8D24-7D4C-5906-BF39817128D7}"/>
              </a:ext>
            </a:extLst>
          </p:cNvPr>
          <p:cNvSpPr txBox="1">
            <a:spLocks/>
          </p:cNvSpPr>
          <p:nvPr/>
        </p:nvSpPr>
        <p:spPr>
          <a:xfrm>
            <a:off x="6963928" y="5508603"/>
            <a:ext cx="387390" cy="294195"/>
          </a:xfrm>
          <a:prstGeom prst="rect">
            <a:avLst/>
          </a:prstGeom>
        </p:spPr>
        <p:txBody>
          <a:bodyPr vert="horz" lIns="91440" tIns="45720" rIns="91440" bIns="45720" rtlCol="0">
            <a:normAutofit fontScale="85000" lnSpcReduction="20000"/>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kern="1200">
                <a:solidFill>
                  <a:schemeClr val="accent3">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dirty="0">
                <a:solidFill>
                  <a:srgbClr val="444444"/>
                </a:solidFill>
              </a:rPr>
              <a:t>x</a:t>
            </a:r>
          </a:p>
        </p:txBody>
      </p:sp>
      <p:sp>
        <p:nvSpPr>
          <p:cNvPr id="17" name="Text Placeholder 3">
            <a:extLst>
              <a:ext uri="{FF2B5EF4-FFF2-40B4-BE49-F238E27FC236}">
                <a16:creationId xmlns:a16="http://schemas.microsoft.com/office/drawing/2014/main" id="{31726040-90DB-6215-50C3-716B9A75A213}"/>
              </a:ext>
            </a:extLst>
          </p:cNvPr>
          <p:cNvSpPr txBox="1">
            <a:spLocks/>
          </p:cNvSpPr>
          <p:nvPr/>
        </p:nvSpPr>
        <p:spPr>
          <a:xfrm>
            <a:off x="6963928" y="4972150"/>
            <a:ext cx="387390" cy="294195"/>
          </a:xfrm>
          <a:prstGeom prst="rect">
            <a:avLst/>
          </a:prstGeom>
        </p:spPr>
        <p:txBody>
          <a:bodyPr vert="horz" lIns="91440" tIns="45720" rIns="91440" bIns="45720" rtlCol="0">
            <a:normAutofit fontScale="85000" lnSpcReduction="20000"/>
          </a:bodyPr>
          <a:lstStyle>
            <a:lvl1pPr marL="0" marR="0" indent="0" algn="ctr" defTabSz="914400" rtl="0" eaLnBrk="1" fontAlgn="auto" latinLnBrk="0" hangingPunct="1">
              <a:lnSpc>
                <a:spcPct val="100000"/>
              </a:lnSpc>
              <a:spcBef>
                <a:spcPts val="1000"/>
              </a:spcBef>
              <a:spcAft>
                <a:spcPts val="0"/>
              </a:spcAft>
              <a:buClr>
                <a:schemeClr val="accent2"/>
              </a:buClr>
              <a:buSzPct val="110000"/>
              <a:buFont typeface="Arial" panose="020B0604020202020204" pitchFamily="34" charset="0"/>
              <a:buNone/>
              <a:tabLst>
                <a:tab pos="4083050" algn="l"/>
              </a:tabLst>
              <a:defRPr sz="1800" b="0" i="0" kern="1200">
                <a:solidFill>
                  <a:schemeClr val="accent3">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028B7F"/>
              </a:buClr>
              <a:buFont typeface="Arial" panose="020B0604020202020204" pitchFamily="34" charset="0"/>
              <a:buChar char="•"/>
              <a:defRPr sz="1800" kern="1200">
                <a:solidFill>
                  <a:schemeClr val="accent4">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noProof="0" dirty="0">
                <a:solidFill>
                  <a:srgbClr val="444444"/>
                </a:solidFill>
              </a:rPr>
              <a:t>x</a:t>
            </a:r>
          </a:p>
        </p:txBody>
      </p:sp>
    </p:spTree>
    <p:extLst>
      <p:ext uri="{BB962C8B-B14F-4D97-AF65-F5344CB8AC3E}">
        <p14:creationId xmlns:p14="http://schemas.microsoft.com/office/powerpoint/2010/main" val="329506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CC7F2-DD9D-96EA-C0C3-0045FF2088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76C006-7F52-F65F-856A-5C98C18FB5D7}"/>
              </a:ext>
            </a:extLst>
          </p:cNvPr>
          <p:cNvSpPr>
            <a:spLocks noGrp="1"/>
          </p:cNvSpPr>
          <p:nvPr>
            <p:ph type="title"/>
          </p:nvPr>
        </p:nvSpPr>
        <p:spPr/>
        <p:txBody>
          <a:bodyPr/>
          <a:lstStyle/>
          <a:p>
            <a:r>
              <a:rPr lang="en-GB" noProof="0" dirty="0"/>
              <a:t>Expert perspective video: Joelle Fathi, GO2 for Lung Cancer, US</a:t>
            </a:r>
          </a:p>
        </p:txBody>
      </p:sp>
      <p:pic>
        <p:nvPicPr>
          <p:cNvPr id="4" name="Online Media 3" title="Expert perspective: How sharing best practices promotes quality in the US">
            <a:hlinkClick r:id="" action="ppaction://media"/>
            <a:extLst>
              <a:ext uri="{FF2B5EF4-FFF2-40B4-BE49-F238E27FC236}">
                <a16:creationId xmlns:a16="http://schemas.microsoft.com/office/drawing/2014/main" id="{7CDEB2EE-2AD8-946E-20F7-493E721FBF32}"/>
              </a:ext>
            </a:extLst>
          </p:cNvPr>
          <p:cNvPicPr>
            <a:picLocks noRot="1" noChangeAspect="1"/>
          </p:cNvPicPr>
          <p:nvPr>
            <a:videoFile r:link="rId1"/>
          </p:nvPr>
        </p:nvPicPr>
        <p:blipFill>
          <a:blip r:embed="rId4"/>
          <a:stretch>
            <a:fillRect/>
          </a:stretch>
        </p:blipFill>
        <p:spPr>
          <a:xfrm>
            <a:off x="2136000" y="1866027"/>
            <a:ext cx="7920000" cy="4474800"/>
          </a:xfrm>
          <a:prstGeom prst="rect">
            <a:avLst/>
          </a:prstGeom>
        </p:spPr>
      </p:pic>
      <p:pic>
        <p:nvPicPr>
          <p:cNvPr id="3" name="Picture 2">
            <a:extLst>
              <a:ext uri="{FF2B5EF4-FFF2-40B4-BE49-F238E27FC236}">
                <a16:creationId xmlns:a16="http://schemas.microsoft.com/office/drawing/2014/main" id="{35CAEA72-5E98-6318-5B5D-4C470C61B75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963699" y="247194"/>
            <a:ext cx="994935" cy="965956"/>
          </a:xfrm>
          <a:prstGeom prst="ellipse">
            <a:avLst/>
          </a:prstGeom>
        </p:spPr>
      </p:pic>
    </p:spTree>
    <p:extLst>
      <p:ext uri="{BB962C8B-B14F-4D97-AF65-F5344CB8AC3E}">
        <p14:creationId xmlns:p14="http://schemas.microsoft.com/office/powerpoint/2010/main" val="274742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A2E74-1076-AF7E-F00E-749E2B20DE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B3D7A2-1B88-C6D2-FD26-8FF07DD54A56}"/>
              </a:ext>
            </a:extLst>
          </p:cNvPr>
          <p:cNvSpPr>
            <a:spLocks noGrp="1"/>
          </p:cNvSpPr>
          <p:nvPr>
            <p:ph type="title"/>
          </p:nvPr>
        </p:nvSpPr>
        <p:spPr>
          <a:xfrm>
            <a:off x="500828" y="1"/>
            <a:ext cx="9290056" cy="1439998"/>
          </a:xfrm>
        </p:spPr>
        <p:txBody>
          <a:bodyPr/>
          <a:lstStyle/>
          <a:p>
            <a:r>
              <a:rPr lang="en-GB" noProof="0"/>
              <a:t>Facilitated discussion</a:t>
            </a:r>
            <a:endParaRPr lang="en-GB" noProof="0" dirty="0"/>
          </a:p>
        </p:txBody>
      </p:sp>
      <p:sp>
        <p:nvSpPr>
          <p:cNvPr id="3" name="Text Placeholder 2">
            <a:extLst>
              <a:ext uri="{FF2B5EF4-FFF2-40B4-BE49-F238E27FC236}">
                <a16:creationId xmlns:a16="http://schemas.microsoft.com/office/drawing/2014/main" id="{C9B51052-AE6E-1E56-566A-5FB1AC662011}"/>
              </a:ext>
            </a:extLst>
          </p:cNvPr>
          <p:cNvSpPr>
            <a:spLocks noGrp="1"/>
          </p:cNvSpPr>
          <p:nvPr>
            <p:ph type="body" sz="quarter" idx="10"/>
          </p:nvPr>
        </p:nvSpPr>
        <p:spPr>
          <a:xfrm>
            <a:off x="808890" y="2221852"/>
            <a:ext cx="4705109" cy="1569660"/>
          </a:xfrm>
        </p:spPr>
        <p:txBody>
          <a:bodyPr/>
          <a:lstStyle/>
          <a:p>
            <a:r>
              <a:rPr lang="en-GB" b="1" dirty="0"/>
              <a:t>Goal</a:t>
            </a:r>
          </a:p>
          <a:p>
            <a:r>
              <a:rPr lang="en-GB" dirty="0"/>
              <a:t>To explore the protocol, quality assurance process, follow-up and diagnostic pathway necessary to implement an LDCT screening programme that is consistent and high-quality.</a:t>
            </a:r>
          </a:p>
        </p:txBody>
      </p:sp>
      <p:sp>
        <p:nvSpPr>
          <p:cNvPr id="9" name="Text Placeholder 8">
            <a:extLst>
              <a:ext uri="{FF2B5EF4-FFF2-40B4-BE49-F238E27FC236}">
                <a16:creationId xmlns:a16="http://schemas.microsoft.com/office/drawing/2014/main" id="{CB8C1E00-00FC-41D0-E142-FBD04030276E}"/>
              </a:ext>
            </a:extLst>
          </p:cNvPr>
          <p:cNvSpPr>
            <a:spLocks noGrp="1"/>
          </p:cNvSpPr>
          <p:nvPr>
            <p:ph type="body" sz="quarter" idx="13"/>
          </p:nvPr>
        </p:nvSpPr>
        <p:spPr>
          <a:xfrm>
            <a:off x="1195752" y="4428867"/>
            <a:ext cx="4318247" cy="2092626"/>
          </a:xfrm>
        </p:spPr>
        <p:txBody>
          <a:bodyPr/>
          <a:lstStyle/>
          <a:p>
            <a:pPr marL="0" indent="0">
              <a:buNone/>
            </a:pPr>
            <a:r>
              <a:rPr lang="en-GB" b="1" dirty="0">
                <a:solidFill>
                  <a:schemeClr val="tx1"/>
                </a:solidFill>
              </a:rPr>
              <a:t>Discussion topics</a:t>
            </a:r>
          </a:p>
          <a:p>
            <a:r>
              <a:rPr lang="en-GB" dirty="0"/>
              <a:t>Screening protocols </a:t>
            </a:r>
          </a:p>
          <a:p>
            <a:r>
              <a:rPr lang="en-GB" dirty="0"/>
              <a:t>Quality assurance and safety</a:t>
            </a:r>
          </a:p>
          <a:p>
            <a:r>
              <a:rPr lang="en-GB" dirty="0"/>
              <a:t>Integration with smoking cessation</a:t>
            </a:r>
          </a:p>
          <a:p>
            <a:r>
              <a:rPr lang="en-GB" dirty="0"/>
              <a:t>Follow-up and diagnosis</a:t>
            </a:r>
          </a:p>
          <a:p>
            <a:endParaRPr lang="en-GB" dirty="0"/>
          </a:p>
        </p:txBody>
      </p:sp>
      <p:pic>
        <p:nvPicPr>
          <p:cNvPr id="6" name="Picture 5">
            <a:extLst>
              <a:ext uri="{FF2B5EF4-FFF2-40B4-BE49-F238E27FC236}">
                <a16:creationId xmlns:a16="http://schemas.microsoft.com/office/drawing/2014/main" id="{A5F89E3E-0529-6189-A5F3-C6F3B12BF19D}"/>
              </a:ext>
            </a:extLst>
          </p:cNvPr>
          <p:cNvPicPr>
            <a:picLocks noChangeAspect="1"/>
          </p:cNvPicPr>
          <p:nvPr/>
        </p:nvPicPr>
        <p:blipFill>
          <a:blip r:embed="rId3"/>
          <a:stretch>
            <a:fillRect/>
          </a:stretch>
        </p:blipFill>
        <p:spPr>
          <a:xfrm>
            <a:off x="6512279" y="1875027"/>
            <a:ext cx="4233828" cy="2829304"/>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0986DB8D-9060-362F-8DB7-4CFD9E4E2805}"/>
              </a:ext>
            </a:extLst>
          </p:cNvPr>
          <p:cNvPicPr>
            <a:picLocks noChangeAspect="1"/>
          </p:cNvPicPr>
          <p:nvPr/>
        </p:nvPicPr>
        <p:blipFill>
          <a:blip r:embed="rId4"/>
          <a:stretch>
            <a:fillRect/>
          </a:stretch>
        </p:blipFill>
        <p:spPr>
          <a:xfrm>
            <a:off x="7736362" y="4155189"/>
            <a:ext cx="1814353" cy="2366261"/>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13DA3B9E-E483-0128-E655-84C36B95460B}"/>
              </a:ext>
            </a:extLst>
          </p:cNvPr>
          <p:cNvPicPr>
            <a:picLocks noChangeAspect="1"/>
          </p:cNvPicPr>
          <p:nvPr/>
        </p:nvPicPr>
        <p:blipFill>
          <a:blip r:embed="rId5"/>
          <a:stretch>
            <a:fillRect/>
          </a:stretch>
        </p:blipFill>
        <p:spPr>
          <a:xfrm>
            <a:off x="10048582" y="3428850"/>
            <a:ext cx="1830234" cy="2550962"/>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27E82A52-D0D1-8D05-1F7E-E8686D9E2AA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963699" y="247194"/>
            <a:ext cx="994935" cy="965956"/>
          </a:xfrm>
          <a:prstGeom prst="ellipse">
            <a:avLst/>
          </a:prstGeom>
        </p:spPr>
      </p:pic>
    </p:spTree>
    <p:extLst>
      <p:ext uri="{BB962C8B-B14F-4D97-AF65-F5344CB8AC3E}">
        <p14:creationId xmlns:p14="http://schemas.microsoft.com/office/powerpoint/2010/main" val="93543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F0552-5F37-B447-3E3F-F2984AE74D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0A642B-11BD-6210-EFE4-12FDC3473265}"/>
              </a:ext>
            </a:extLst>
          </p:cNvPr>
          <p:cNvSpPr>
            <a:spLocks noGrp="1"/>
          </p:cNvSpPr>
          <p:nvPr>
            <p:ph type="title"/>
          </p:nvPr>
        </p:nvSpPr>
        <p:spPr/>
        <p:txBody>
          <a:bodyPr/>
          <a:lstStyle/>
          <a:p>
            <a:r>
              <a:rPr lang="en-GB" noProof="0" dirty="0"/>
              <a:t>Summary of discussion</a:t>
            </a:r>
          </a:p>
        </p:txBody>
      </p:sp>
      <p:sp>
        <p:nvSpPr>
          <p:cNvPr id="9" name="Text Placeholder 8">
            <a:extLst>
              <a:ext uri="{FF2B5EF4-FFF2-40B4-BE49-F238E27FC236}">
                <a16:creationId xmlns:a16="http://schemas.microsoft.com/office/drawing/2014/main" id="{85A84C40-FC62-87BF-6EE4-2B5B3AABFF64}"/>
              </a:ext>
            </a:extLst>
          </p:cNvPr>
          <p:cNvSpPr>
            <a:spLocks noGrp="1"/>
          </p:cNvSpPr>
          <p:nvPr>
            <p:ph type="body" sz="quarter" idx="10"/>
          </p:nvPr>
        </p:nvSpPr>
        <p:spPr/>
        <p:txBody>
          <a:bodyPr/>
          <a:lstStyle/>
          <a:p>
            <a:endParaRPr lang="en-GB"/>
          </a:p>
        </p:txBody>
      </p:sp>
      <p:sp>
        <p:nvSpPr>
          <p:cNvPr id="11" name="Text Placeholder 10">
            <a:extLst>
              <a:ext uri="{FF2B5EF4-FFF2-40B4-BE49-F238E27FC236}">
                <a16:creationId xmlns:a16="http://schemas.microsoft.com/office/drawing/2014/main" id="{ABBA90FC-4360-C156-F335-596A5DB11206}"/>
              </a:ext>
            </a:extLst>
          </p:cNvPr>
          <p:cNvSpPr>
            <a:spLocks noGrp="1"/>
          </p:cNvSpPr>
          <p:nvPr>
            <p:ph type="body" sz="quarter" idx="13"/>
          </p:nvPr>
        </p:nvSpPr>
        <p:spPr/>
        <p:txBody>
          <a:bodyPr/>
          <a:lstStyle/>
          <a:p>
            <a:endParaRPr lang="en-GB"/>
          </a:p>
        </p:txBody>
      </p:sp>
      <p:pic>
        <p:nvPicPr>
          <p:cNvPr id="3" name="Picture 2">
            <a:extLst>
              <a:ext uri="{FF2B5EF4-FFF2-40B4-BE49-F238E27FC236}">
                <a16:creationId xmlns:a16="http://schemas.microsoft.com/office/drawing/2014/main" id="{7BAFA291-FAD5-5AEA-7BDA-E7D228AED2F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963699" y="247194"/>
            <a:ext cx="994935" cy="965956"/>
          </a:xfrm>
          <a:prstGeom prst="ellipse">
            <a:avLst/>
          </a:prstGeom>
        </p:spPr>
      </p:pic>
    </p:spTree>
    <p:extLst>
      <p:ext uri="{BB962C8B-B14F-4D97-AF65-F5344CB8AC3E}">
        <p14:creationId xmlns:p14="http://schemas.microsoft.com/office/powerpoint/2010/main" val="198147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C90C8-CCA9-243D-BEA1-7D8FDEDFDFB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C27157-A220-67C0-AD13-D3EFBF6BAC43}"/>
              </a:ext>
            </a:extLst>
          </p:cNvPr>
          <p:cNvSpPr>
            <a:spLocks noGrp="1"/>
          </p:cNvSpPr>
          <p:nvPr>
            <p:ph type="body" sz="quarter" idx="10"/>
          </p:nvPr>
        </p:nvSpPr>
        <p:spPr/>
        <p:txBody>
          <a:bodyPr/>
          <a:lstStyle/>
          <a:p>
            <a:r>
              <a:rPr lang="en-GB" noProof="0" dirty="0"/>
              <a:t>Implementation framework workshop</a:t>
            </a:r>
          </a:p>
        </p:txBody>
      </p:sp>
      <p:sp>
        <p:nvSpPr>
          <p:cNvPr id="5" name="Picture Placeholder 4">
            <a:extLst>
              <a:ext uri="{FF2B5EF4-FFF2-40B4-BE49-F238E27FC236}">
                <a16:creationId xmlns:a16="http://schemas.microsoft.com/office/drawing/2014/main" id="{DD3C16E4-51DC-311C-EBED-6A479E58A2D5}"/>
              </a:ext>
            </a:extLst>
          </p:cNvPr>
          <p:cNvSpPr>
            <a:spLocks noGrp="1"/>
          </p:cNvSpPr>
          <p:nvPr>
            <p:ph type="pic" sz="quarter" idx="12"/>
          </p:nvPr>
        </p:nvSpPr>
        <p:spPr/>
        <p:txBody>
          <a:bodyPr/>
          <a:lstStyle/>
          <a:p>
            <a:endParaRPr lang="en-GB"/>
          </a:p>
        </p:txBody>
      </p:sp>
      <p:sp>
        <p:nvSpPr>
          <p:cNvPr id="4" name="Text Placeholder 3">
            <a:extLst>
              <a:ext uri="{FF2B5EF4-FFF2-40B4-BE49-F238E27FC236}">
                <a16:creationId xmlns:a16="http://schemas.microsoft.com/office/drawing/2014/main" id="{E21FF0A1-53CF-E0FC-0124-B88B0962AAD7}"/>
              </a:ext>
            </a:extLst>
          </p:cNvPr>
          <p:cNvSpPr>
            <a:spLocks noGrp="1"/>
          </p:cNvSpPr>
          <p:nvPr>
            <p:ph type="body" sz="quarter" idx="13"/>
          </p:nvPr>
        </p:nvSpPr>
        <p:spPr/>
        <p:txBody>
          <a:bodyPr>
            <a:normAutofit/>
          </a:bodyPr>
          <a:lstStyle/>
          <a:p>
            <a:r>
              <a:rPr lang="en-GB" noProof="0" dirty="0"/>
              <a:t>Domain 6: Data monitoring and evaluation</a:t>
            </a:r>
          </a:p>
        </p:txBody>
      </p:sp>
      <p:sp>
        <p:nvSpPr>
          <p:cNvPr id="8" name="Text Placeholder 7">
            <a:extLst>
              <a:ext uri="{FF2B5EF4-FFF2-40B4-BE49-F238E27FC236}">
                <a16:creationId xmlns:a16="http://schemas.microsoft.com/office/drawing/2014/main" id="{E60C1D10-7BD7-E7EA-5B9A-D0709C4131FD}"/>
              </a:ext>
            </a:extLst>
          </p:cNvPr>
          <p:cNvSpPr>
            <a:spLocks noGrp="1"/>
          </p:cNvSpPr>
          <p:nvPr>
            <p:ph type="body" sz="quarter" idx="14"/>
          </p:nvPr>
        </p:nvSpPr>
        <p:spPr/>
        <p:txBody>
          <a:bodyPr/>
          <a:lstStyle/>
          <a:p>
            <a:endParaRPr lang="en-GB"/>
          </a:p>
        </p:txBody>
      </p:sp>
      <p:pic>
        <p:nvPicPr>
          <p:cNvPr id="7" name="Picture 6">
            <a:extLst>
              <a:ext uri="{FF2B5EF4-FFF2-40B4-BE49-F238E27FC236}">
                <a16:creationId xmlns:a16="http://schemas.microsoft.com/office/drawing/2014/main" id="{906034A5-BFDD-F121-A2AA-FB0C6E5AF9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0591" y="648638"/>
            <a:ext cx="1920404" cy="1864469"/>
          </a:xfrm>
          <a:prstGeom prst="ellipse">
            <a:avLst/>
          </a:prstGeom>
        </p:spPr>
      </p:pic>
    </p:spTree>
    <p:extLst>
      <p:ext uri="{BB962C8B-B14F-4D97-AF65-F5344CB8AC3E}">
        <p14:creationId xmlns:p14="http://schemas.microsoft.com/office/powerpoint/2010/main" val="376207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F809-B8D4-DEEC-21D9-9A5119BA1C4C}"/>
              </a:ext>
            </a:extLst>
          </p:cNvPr>
          <p:cNvSpPr>
            <a:spLocks noGrp="1"/>
          </p:cNvSpPr>
          <p:nvPr>
            <p:ph type="title"/>
          </p:nvPr>
        </p:nvSpPr>
        <p:spPr>
          <a:xfrm>
            <a:off x="500828" y="1"/>
            <a:ext cx="10116372" cy="1439998"/>
          </a:xfrm>
        </p:spPr>
        <p:txBody>
          <a:bodyPr/>
          <a:lstStyle/>
          <a:p>
            <a:r>
              <a:rPr lang="en-GB" noProof="0" dirty="0"/>
              <a:t>Planning for data management, monitoring and evaluation of LDCT </a:t>
            </a:r>
            <a:r>
              <a:rPr lang="en-GB" dirty="0"/>
              <a:t>screening programmes</a:t>
            </a:r>
            <a:endParaRPr lang="en-GB" noProof="0" dirty="0"/>
          </a:p>
        </p:txBody>
      </p:sp>
      <p:sp>
        <p:nvSpPr>
          <p:cNvPr id="3" name="Text Placeholder 2">
            <a:extLst>
              <a:ext uri="{FF2B5EF4-FFF2-40B4-BE49-F238E27FC236}">
                <a16:creationId xmlns:a16="http://schemas.microsoft.com/office/drawing/2014/main" id="{07F85B1A-A8E4-4DB4-8257-DFC02B351B25}"/>
              </a:ext>
            </a:extLst>
          </p:cNvPr>
          <p:cNvSpPr>
            <a:spLocks noGrp="1"/>
          </p:cNvSpPr>
          <p:nvPr>
            <p:ph type="body" sz="quarter" idx="10"/>
          </p:nvPr>
        </p:nvSpPr>
        <p:spPr/>
        <p:txBody>
          <a:bodyPr>
            <a:noAutofit/>
          </a:bodyPr>
          <a:lstStyle/>
          <a:p>
            <a:pPr marL="0" indent="0">
              <a:buNone/>
            </a:pPr>
            <a:r>
              <a:rPr lang="en-GB" b="1" noProof="0" dirty="0">
                <a:solidFill>
                  <a:schemeClr val="tx1"/>
                </a:solidFill>
              </a:rPr>
              <a:t>Why is this important?</a:t>
            </a:r>
          </a:p>
          <a:p>
            <a:r>
              <a:rPr lang="en-GB" sz="1600" noProof="0" dirty="0"/>
              <a:t>Because screening programmes are complex, they require comprehensive and well-organised health information systems. </a:t>
            </a:r>
          </a:p>
          <a:p>
            <a:r>
              <a:rPr lang="en-GB" sz="1600" noProof="0" dirty="0"/>
              <a:t>Robust data are key to evaluating the success of the programme, assessing risks, and determining the true impact of lung cancer screening on population health. </a:t>
            </a:r>
          </a:p>
        </p:txBody>
      </p:sp>
      <p:pic>
        <p:nvPicPr>
          <p:cNvPr id="5" name="Picture 4">
            <a:extLst>
              <a:ext uri="{FF2B5EF4-FFF2-40B4-BE49-F238E27FC236}">
                <a16:creationId xmlns:a16="http://schemas.microsoft.com/office/drawing/2014/main" id="{0CAAA28D-ED77-185C-58EB-21410D0B73A8}"/>
              </a:ext>
            </a:extLst>
          </p:cNvPr>
          <p:cNvPicPr>
            <a:picLocks noChangeAspect="1"/>
          </p:cNvPicPr>
          <p:nvPr/>
        </p:nvPicPr>
        <p:blipFill>
          <a:blip r:embed="rId3"/>
          <a:stretch>
            <a:fillRect/>
          </a:stretch>
        </p:blipFill>
        <p:spPr>
          <a:xfrm>
            <a:off x="7414102" y="1771360"/>
            <a:ext cx="3502849" cy="4811068"/>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7A81E470-59FD-72BE-97FE-D47B28EB21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60101" y="237021"/>
            <a:ext cx="994936" cy="965957"/>
          </a:xfrm>
          <a:prstGeom prst="ellipse">
            <a:avLst/>
          </a:prstGeom>
        </p:spPr>
      </p:pic>
    </p:spTree>
    <p:extLst>
      <p:ext uri="{BB962C8B-B14F-4D97-AF65-F5344CB8AC3E}">
        <p14:creationId xmlns:p14="http://schemas.microsoft.com/office/powerpoint/2010/main" val="348676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8CD77-D46E-DB24-C295-395451D847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4D832-965A-2CE3-8D63-BEBEB7AF3947}"/>
              </a:ext>
            </a:extLst>
          </p:cNvPr>
          <p:cNvSpPr>
            <a:spLocks noGrp="1"/>
          </p:cNvSpPr>
          <p:nvPr>
            <p:ph type="title"/>
          </p:nvPr>
        </p:nvSpPr>
        <p:spPr>
          <a:xfrm>
            <a:off x="500827" y="1"/>
            <a:ext cx="9726905" cy="1439998"/>
          </a:xfrm>
        </p:spPr>
        <p:txBody>
          <a:bodyPr/>
          <a:lstStyle/>
          <a:p>
            <a:r>
              <a:rPr lang="en-GB" noProof="0" dirty="0"/>
              <a:t>Planning for data management, monitoring and evaluation of </a:t>
            </a:r>
            <a:r>
              <a:rPr lang="en-GB" dirty="0"/>
              <a:t>LDCT screening programmes</a:t>
            </a:r>
            <a:endParaRPr lang="en-GB" noProof="0" dirty="0"/>
          </a:p>
        </p:txBody>
      </p:sp>
      <p:sp>
        <p:nvSpPr>
          <p:cNvPr id="3" name="Text Placeholder 2">
            <a:extLst>
              <a:ext uri="{FF2B5EF4-FFF2-40B4-BE49-F238E27FC236}">
                <a16:creationId xmlns:a16="http://schemas.microsoft.com/office/drawing/2014/main" id="{484F5FE7-AD32-44F5-E6F2-9741F60521F3}"/>
              </a:ext>
            </a:extLst>
          </p:cNvPr>
          <p:cNvSpPr>
            <a:spLocks noGrp="1"/>
          </p:cNvSpPr>
          <p:nvPr>
            <p:ph type="body" sz="quarter" idx="10"/>
          </p:nvPr>
        </p:nvSpPr>
        <p:spPr/>
        <p:txBody>
          <a:bodyPr>
            <a:noAutofit/>
          </a:bodyPr>
          <a:lstStyle/>
          <a:p>
            <a:pPr marL="0" indent="0">
              <a:spcBef>
                <a:spcPts val="1200"/>
              </a:spcBef>
              <a:buNone/>
            </a:pPr>
            <a:r>
              <a:rPr lang="en-GB" b="1" noProof="0" dirty="0">
                <a:solidFill>
                  <a:schemeClr val="tx1"/>
                </a:solidFill>
              </a:rPr>
              <a:t>Applying the framework can help:</a:t>
            </a:r>
          </a:p>
          <a:p>
            <a:pPr marL="571500">
              <a:spcBef>
                <a:spcPts val="1200"/>
              </a:spcBef>
            </a:pPr>
            <a:r>
              <a:rPr lang="en-GB" sz="1600" noProof="0" dirty="0"/>
              <a:t>assess what </a:t>
            </a:r>
            <a:r>
              <a:rPr lang="en-GB" sz="1600" b="1" noProof="0" dirty="0"/>
              <a:t>types of data </a:t>
            </a:r>
            <a:r>
              <a:rPr lang="en-GB" sz="1600" noProof="0" dirty="0"/>
              <a:t>and levels of access are needed</a:t>
            </a:r>
          </a:p>
          <a:p>
            <a:pPr marL="571500">
              <a:spcBef>
                <a:spcPts val="1200"/>
              </a:spcBef>
            </a:pPr>
            <a:r>
              <a:rPr lang="en-GB" sz="1600" noProof="0" dirty="0"/>
              <a:t>establish how data will be </a:t>
            </a:r>
            <a:r>
              <a:rPr lang="en-GB" sz="1600" b="1" noProof="0" dirty="0"/>
              <a:t>standardised and shared</a:t>
            </a:r>
          </a:p>
          <a:p>
            <a:pPr marL="571500">
              <a:spcBef>
                <a:spcPts val="1200"/>
              </a:spcBef>
            </a:pPr>
            <a:r>
              <a:rPr lang="en-GB" sz="1600" noProof="0" dirty="0"/>
              <a:t>plan how the screening programme for lung cancer will be </a:t>
            </a:r>
            <a:r>
              <a:rPr lang="en-GB" sz="1600" b="1" noProof="0" dirty="0"/>
              <a:t>monitored and evaluated</a:t>
            </a:r>
            <a:r>
              <a:rPr lang="en-GB" sz="1600" noProof="0" dirty="0"/>
              <a:t>.</a:t>
            </a:r>
          </a:p>
        </p:txBody>
      </p:sp>
      <p:pic>
        <p:nvPicPr>
          <p:cNvPr id="6" name="Picture 5">
            <a:extLst>
              <a:ext uri="{FF2B5EF4-FFF2-40B4-BE49-F238E27FC236}">
                <a16:creationId xmlns:a16="http://schemas.microsoft.com/office/drawing/2014/main" id="{1480C3E7-09C3-AA16-2F2D-8FDB909268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20801" y="3246693"/>
            <a:ext cx="3942695" cy="2782204"/>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D4998404-01A6-5311-3ADA-FF7C06D787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03187" y="1820229"/>
            <a:ext cx="2518295" cy="3378200"/>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41ABE0A5-CE58-8974-03E5-48730259AF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60101" y="237021"/>
            <a:ext cx="994936" cy="965957"/>
          </a:xfrm>
          <a:prstGeom prst="ellipse">
            <a:avLst/>
          </a:prstGeom>
        </p:spPr>
      </p:pic>
    </p:spTree>
    <p:extLst>
      <p:ext uri="{BB962C8B-B14F-4D97-AF65-F5344CB8AC3E}">
        <p14:creationId xmlns:p14="http://schemas.microsoft.com/office/powerpoint/2010/main" val="112013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ACBBE-CDEC-B3AC-3F3A-DAA51F369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C81CDE-CD34-DCE1-3661-9F459AC0CB5A}"/>
              </a:ext>
            </a:extLst>
          </p:cNvPr>
          <p:cNvSpPr>
            <a:spLocks noGrp="1"/>
          </p:cNvSpPr>
          <p:nvPr>
            <p:ph type="title"/>
          </p:nvPr>
        </p:nvSpPr>
        <p:spPr/>
        <p:txBody>
          <a:bodyPr/>
          <a:lstStyle/>
          <a:p>
            <a:r>
              <a:rPr lang="en-GB" noProof="0" dirty="0"/>
              <a:t>Expert perspective video: Witold Rzyman, Medical University of </a:t>
            </a:r>
            <a:r>
              <a:rPr lang="en-GB" noProof="0" dirty="0" err="1"/>
              <a:t>Gda</a:t>
            </a:r>
            <a:r>
              <a:rPr lang="en-GB" dirty="0"/>
              <a:t>ń</a:t>
            </a:r>
            <a:r>
              <a:rPr lang="en-GB" noProof="0" dirty="0" err="1"/>
              <a:t>sk</a:t>
            </a:r>
            <a:r>
              <a:rPr lang="en-GB" noProof="0" dirty="0"/>
              <a:t>, Poland</a:t>
            </a:r>
          </a:p>
        </p:txBody>
      </p:sp>
      <p:pic>
        <p:nvPicPr>
          <p:cNvPr id="5" name="Online Media 4" title="Expert perspective: the importance of data monitoring and evaluation in lung cancer screening">
            <a:hlinkClick r:id="" action="ppaction://media"/>
            <a:extLst>
              <a:ext uri="{FF2B5EF4-FFF2-40B4-BE49-F238E27FC236}">
                <a16:creationId xmlns:a16="http://schemas.microsoft.com/office/drawing/2014/main" id="{A2F82818-4590-9F1D-2C05-017E892CA252}"/>
              </a:ext>
            </a:extLst>
          </p:cNvPr>
          <p:cNvPicPr>
            <a:picLocks noRot="1" noChangeAspect="1"/>
          </p:cNvPicPr>
          <p:nvPr>
            <a:videoFile r:link="rId1"/>
          </p:nvPr>
        </p:nvPicPr>
        <p:blipFill>
          <a:blip r:embed="rId4"/>
          <a:stretch>
            <a:fillRect/>
          </a:stretch>
        </p:blipFill>
        <p:spPr>
          <a:xfrm>
            <a:off x="2136000" y="1883778"/>
            <a:ext cx="7920000" cy="4474800"/>
          </a:xfrm>
          <a:prstGeom prst="rect">
            <a:avLst/>
          </a:prstGeom>
        </p:spPr>
      </p:pic>
      <p:pic>
        <p:nvPicPr>
          <p:cNvPr id="3" name="Picture 2">
            <a:extLst>
              <a:ext uri="{FF2B5EF4-FFF2-40B4-BE49-F238E27FC236}">
                <a16:creationId xmlns:a16="http://schemas.microsoft.com/office/drawing/2014/main" id="{6ED66146-E5C1-E3F3-AEBB-AF63C84BCF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60101" y="237021"/>
            <a:ext cx="994936" cy="965957"/>
          </a:xfrm>
          <a:prstGeom prst="ellipse">
            <a:avLst/>
          </a:prstGeom>
        </p:spPr>
      </p:pic>
    </p:spTree>
    <p:extLst>
      <p:ext uri="{BB962C8B-B14F-4D97-AF65-F5344CB8AC3E}">
        <p14:creationId xmlns:p14="http://schemas.microsoft.com/office/powerpoint/2010/main" val="90163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10107-AE5B-BC80-839E-69093DC477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03A0C2-753A-3544-8F67-AC793397459C}"/>
              </a:ext>
            </a:extLst>
          </p:cNvPr>
          <p:cNvSpPr>
            <a:spLocks noGrp="1"/>
          </p:cNvSpPr>
          <p:nvPr>
            <p:ph type="title"/>
          </p:nvPr>
        </p:nvSpPr>
        <p:spPr>
          <a:xfrm>
            <a:off x="500828" y="1"/>
            <a:ext cx="9290056" cy="1439998"/>
          </a:xfrm>
        </p:spPr>
        <p:txBody>
          <a:bodyPr/>
          <a:lstStyle/>
          <a:p>
            <a:r>
              <a:rPr lang="en-GB" noProof="0" dirty="0"/>
              <a:t>Facilitated discussion</a:t>
            </a:r>
          </a:p>
        </p:txBody>
      </p:sp>
      <p:sp>
        <p:nvSpPr>
          <p:cNvPr id="3" name="Text Placeholder 2">
            <a:extLst>
              <a:ext uri="{FF2B5EF4-FFF2-40B4-BE49-F238E27FC236}">
                <a16:creationId xmlns:a16="http://schemas.microsoft.com/office/drawing/2014/main" id="{2110BA33-25A1-D440-8739-ADDAF5A25DFA}"/>
              </a:ext>
            </a:extLst>
          </p:cNvPr>
          <p:cNvSpPr>
            <a:spLocks noGrp="1"/>
          </p:cNvSpPr>
          <p:nvPr>
            <p:ph type="body" sz="quarter" idx="10"/>
          </p:nvPr>
        </p:nvSpPr>
        <p:spPr>
          <a:xfrm>
            <a:off x="808890" y="2221852"/>
            <a:ext cx="4705109" cy="1569660"/>
          </a:xfrm>
        </p:spPr>
        <p:txBody>
          <a:bodyPr/>
          <a:lstStyle/>
          <a:p>
            <a:r>
              <a:rPr lang="en-GB" b="1" dirty="0"/>
              <a:t>Goal</a:t>
            </a:r>
          </a:p>
          <a:p>
            <a:r>
              <a:rPr lang="en-GB" dirty="0"/>
              <a:t>To explore the data needed to support the set-up of a screening programme for lung cancer, and find out what is needed to appropriately monitor and evaluate it. </a:t>
            </a:r>
          </a:p>
        </p:txBody>
      </p:sp>
      <p:sp>
        <p:nvSpPr>
          <p:cNvPr id="8" name="Text Placeholder 7">
            <a:extLst>
              <a:ext uri="{FF2B5EF4-FFF2-40B4-BE49-F238E27FC236}">
                <a16:creationId xmlns:a16="http://schemas.microsoft.com/office/drawing/2014/main" id="{12A91D86-DEED-229F-F21D-FC6DC50D6029}"/>
              </a:ext>
            </a:extLst>
          </p:cNvPr>
          <p:cNvSpPr>
            <a:spLocks noGrp="1"/>
          </p:cNvSpPr>
          <p:nvPr>
            <p:ph type="body" sz="quarter" idx="13"/>
          </p:nvPr>
        </p:nvSpPr>
        <p:spPr>
          <a:xfrm>
            <a:off x="1195752" y="4428867"/>
            <a:ext cx="4318247" cy="2092626"/>
          </a:xfrm>
        </p:spPr>
        <p:txBody>
          <a:bodyPr/>
          <a:lstStyle/>
          <a:p>
            <a:pPr marL="0" indent="0">
              <a:buNone/>
            </a:pPr>
            <a:r>
              <a:rPr lang="en-GB" b="1" dirty="0">
                <a:solidFill>
                  <a:schemeClr val="tx1"/>
                </a:solidFill>
              </a:rPr>
              <a:t>Discussion groups</a:t>
            </a:r>
          </a:p>
          <a:p>
            <a:r>
              <a:rPr lang="en-GB" dirty="0"/>
              <a:t>Data management systems and access</a:t>
            </a:r>
          </a:p>
          <a:p>
            <a:r>
              <a:rPr lang="en-GB" dirty="0"/>
              <a:t>Programme monitoring and evaluation</a:t>
            </a:r>
          </a:p>
          <a:p>
            <a:endParaRPr lang="en-GB" dirty="0"/>
          </a:p>
          <a:p>
            <a:endParaRPr lang="en-GB" dirty="0"/>
          </a:p>
          <a:p>
            <a:endParaRPr lang="en-GB" dirty="0"/>
          </a:p>
        </p:txBody>
      </p:sp>
      <p:pic>
        <p:nvPicPr>
          <p:cNvPr id="5" name="Picture 4">
            <a:extLst>
              <a:ext uri="{FF2B5EF4-FFF2-40B4-BE49-F238E27FC236}">
                <a16:creationId xmlns:a16="http://schemas.microsoft.com/office/drawing/2014/main" id="{296046E8-3215-09F8-EAF4-C18EFD8AC2DA}"/>
              </a:ext>
            </a:extLst>
          </p:cNvPr>
          <p:cNvPicPr>
            <a:picLocks noChangeAspect="1"/>
          </p:cNvPicPr>
          <p:nvPr/>
        </p:nvPicPr>
        <p:blipFill>
          <a:blip r:embed="rId3"/>
          <a:stretch>
            <a:fillRect/>
          </a:stretch>
        </p:blipFill>
        <p:spPr>
          <a:xfrm>
            <a:off x="6571523" y="1952496"/>
            <a:ext cx="3815041" cy="2443099"/>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CE96078D-9C41-80B4-E05E-1BF6DDB700B5}"/>
              </a:ext>
            </a:extLst>
          </p:cNvPr>
          <p:cNvPicPr>
            <a:picLocks noChangeAspect="1"/>
          </p:cNvPicPr>
          <p:nvPr/>
        </p:nvPicPr>
        <p:blipFill>
          <a:blip r:embed="rId4"/>
          <a:stretch>
            <a:fillRect/>
          </a:stretch>
        </p:blipFill>
        <p:spPr>
          <a:xfrm>
            <a:off x="7322408" y="3778340"/>
            <a:ext cx="1941795" cy="2446477"/>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37CFBFC7-EC97-93F0-3CB9-27888B730E37}"/>
              </a:ext>
            </a:extLst>
          </p:cNvPr>
          <p:cNvPicPr>
            <a:picLocks noChangeAspect="1"/>
          </p:cNvPicPr>
          <p:nvPr/>
        </p:nvPicPr>
        <p:blipFill>
          <a:blip r:embed="rId5"/>
          <a:stretch>
            <a:fillRect/>
          </a:stretch>
        </p:blipFill>
        <p:spPr>
          <a:xfrm>
            <a:off x="9912478" y="3630908"/>
            <a:ext cx="1821027" cy="2427016"/>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757A8ACD-CE9D-6509-FFA5-FF9500D5BCD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60101" y="237021"/>
            <a:ext cx="994936" cy="965957"/>
          </a:xfrm>
          <a:prstGeom prst="ellipse">
            <a:avLst/>
          </a:prstGeom>
        </p:spPr>
      </p:pic>
    </p:spTree>
    <p:extLst>
      <p:ext uri="{BB962C8B-B14F-4D97-AF65-F5344CB8AC3E}">
        <p14:creationId xmlns:p14="http://schemas.microsoft.com/office/powerpoint/2010/main" val="382743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BE9CA-B28A-5ECB-84F1-7CD1DBAA88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D0B6B2-E04E-927B-2D18-AA34B900A588}"/>
              </a:ext>
            </a:extLst>
          </p:cNvPr>
          <p:cNvSpPr>
            <a:spLocks noGrp="1"/>
          </p:cNvSpPr>
          <p:nvPr>
            <p:ph type="title"/>
          </p:nvPr>
        </p:nvSpPr>
        <p:spPr/>
        <p:txBody>
          <a:bodyPr/>
          <a:lstStyle/>
          <a:p>
            <a:r>
              <a:rPr lang="en-GB" noProof="0"/>
              <a:t>Summary of discussion</a:t>
            </a:r>
            <a:endParaRPr lang="en-GB" noProof="0" dirty="0"/>
          </a:p>
        </p:txBody>
      </p:sp>
      <p:sp>
        <p:nvSpPr>
          <p:cNvPr id="9" name="Text Placeholder 8">
            <a:extLst>
              <a:ext uri="{FF2B5EF4-FFF2-40B4-BE49-F238E27FC236}">
                <a16:creationId xmlns:a16="http://schemas.microsoft.com/office/drawing/2014/main" id="{F7166D9E-D933-EF93-9FA8-6C021CBCB388}"/>
              </a:ext>
            </a:extLst>
          </p:cNvPr>
          <p:cNvSpPr>
            <a:spLocks noGrp="1"/>
          </p:cNvSpPr>
          <p:nvPr>
            <p:ph type="body" sz="quarter" idx="10"/>
          </p:nvPr>
        </p:nvSpPr>
        <p:spPr/>
        <p:txBody>
          <a:bodyPr/>
          <a:lstStyle/>
          <a:p>
            <a:endParaRPr lang="en-GB" dirty="0"/>
          </a:p>
        </p:txBody>
      </p:sp>
      <p:sp>
        <p:nvSpPr>
          <p:cNvPr id="11" name="Text Placeholder 10">
            <a:extLst>
              <a:ext uri="{FF2B5EF4-FFF2-40B4-BE49-F238E27FC236}">
                <a16:creationId xmlns:a16="http://schemas.microsoft.com/office/drawing/2014/main" id="{6E4A2810-1081-EFA9-0E0F-65298A1C2951}"/>
              </a:ext>
            </a:extLst>
          </p:cNvPr>
          <p:cNvSpPr>
            <a:spLocks noGrp="1"/>
          </p:cNvSpPr>
          <p:nvPr>
            <p:ph type="body" sz="quarter" idx="13"/>
          </p:nvPr>
        </p:nvSpPr>
        <p:spPr/>
        <p:txBody>
          <a:bodyPr/>
          <a:lstStyle/>
          <a:p>
            <a:endParaRPr lang="en-GB" dirty="0"/>
          </a:p>
        </p:txBody>
      </p:sp>
      <p:pic>
        <p:nvPicPr>
          <p:cNvPr id="3" name="Picture 2">
            <a:extLst>
              <a:ext uri="{FF2B5EF4-FFF2-40B4-BE49-F238E27FC236}">
                <a16:creationId xmlns:a16="http://schemas.microsoft.com/office/drawing/2014/main" id="{6CC73AE2-B95F-3B3C-2FAC-0CC490939A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60101" y="237021"/>
            <a:ext cx="994936" cy="965957"/>
          </a:xfrm>
          <a:prstGeom prst="ellipse">
            <a:avLst/>
          </a:prstGeom>
        </p:spPr>
      </p:pic>
    </p:spTree>
    <p:extLst>
      <p:ext uri="{BB962C8B-B14F-4D97-AF65-F5344CB8AC3E}">
        <p14:creationId xmlns:p14="http://schemas.microsoft.com/office/powerpoint/2010/main" val="45112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2140DE6-2255-69A6-0D48-86C615BF5C5D}"/>
              </a:ext>
            </a:extLst>
          </p:cNvPr>
          <p:cNvSpPr>
            <a:spLocks noGrp="1"/>
          </p:cNvSpPr>
          <p:nvPr>
            <p:ph type="body" sz="quarter" idx="10"/>
          </p:nvPr>
        </p:nvSpPr>
        <p:spPr/>
        <p:txBody>
          <a:bodyPr/>
          <a:lstStyle/>
          <a:p>
            <a:r>
              <a:rPr lang="en-GB" dirty="0"/>
              <a:t>Implementation framework workshop</a:t>
            </a:r>
          </a:p>
        </p:txBody>
      </p:sp>
      <p:sp>
        <p:nvSpPr>
          <p:cNvPr id="4" name="Text Placeholder 3">
            <a:extLst>
              <a:ext uri="{FF2B5EF4-FFF2-40B4-BE49-F238E27FC236}">
                <a16:creationId xmlns:a16="http://schemas.microsoft.com/office/drawing/2014/main" id="{080D30A1-19AA-6F85-74ED-CD46F768C137}"/>
              </a:ext>
            </a:extLst>
          </p:cNvPr>
          <p:cNvSpPr>
            <a:spLocks noGrp="1"/>
          </p:cNvSpPr>
          <p:nvPr>
            <p:ph type="body" sz="quarter" idx="13"/>
          </p:nvPr>
        </p:nvSpPr>
        <p:spPr/>
        <p:txBody>
          <a:bodyPr/>
          <a:lstStyle/>
          <a:p>
            <a:r>
              <a:rPr lang="en-GB" noProof="0" dirty="0"/>
              <a:t>Concluding remarks</a:t>
            </a:r>
          </a:p>
        </p:txBody>
      </p:sp>
      <p:sp>
        <p:nvSpPr>
          <p:cNvPr id="13" name="Text Placeholder 12">
            <a:extLst>
              <a:ext uri="{FF2B5EF4-FFF2-40B4-BE49-F238E27FC236}">
                <a16:creationId xmlns:a16="http://schemas.microsoft.com/office/drawing/2014/main" id="{F6ADA53B-C6CD-671C-4ADF-978084AA0896}"/>
              </a:ext>
            </a:extLst>
          </p:cNvPr>
          <p:cNvSpPr>
            <a:spLocks noGrp="1"/>
          </p:cNvSpPr>
          <p:nvPr>
            <p:ph type="body" sz="quarter" idx="14"/>
          </p:nvPr>
        </p:nvSpPr>
        <p:spPr/>
        <p:txBody>
          <a:bodyPr/>
          <a:lstStyle/>
          <a:p>
            <a:endParaRPr lang="en-GB"/>
          </a:p>
        </p:txBody>
      </p:sp>
      <p:grpSp>
        <p:nvGrpSpPr>
          <p:cNvPr id="7" name="Group 6">
            <a:extLst>
              <a:ext uri="{FF2B5EF4-FFF2-40B4-BE49-F238E27FC236}">
                <a16:creationId xmlns:a16="http://schemas.microsoft.com/office/drawing/2014/main" id="{36F2BD23-C85A-4D6B-D9F9-6F6C375FA62A}"/>
              </a:ext>
            </a:extLst>
          </p:cNvPr>
          <p:cNvGrpSpPr/>
          <p:nvPr/>
        </p:nvGrpSpPr>
        <p:grpSpPr>
          <a:xfrm>
            <a:off x="855907" y="689497"/>
            <a:ext cx="1799999" cy="1889939"/>
            <a:chOff x="855907" y="689497"/>
            <a:chExt cx="1799999" cy="1889939"/>
          </a:xfrm>
        </p:grpSpPr>
        <p:sp>
          <p:nvSpPr>
            <p:cNvPr id="5" name="Oval 4">
              <a:extLst>
                <a:ext uri="{FF2B5EF4-FFF2-40B4-BE49-F238E27FC236}">
                  <a16:creationId xmlns:a16="http://schemas.microsoft.com/office/drawing/2014/main" id="{FD4C0D26-BD70-ED06-524C-9BF628A1E9A4}"/>
                </a:ext>
              </a:extLst>
            </p:cNvPr>
            <p:cNvSpPr/>
            <p:nvPr/>
          </p:nvSpPr>
          <p:spPr>
            <a:xfrm>
              <a:off x="855907" y="689497"/>
              <a:ext cx="1799999" cy="1778568"/>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silhouette, light, night sky&#10;&#10;Description automatically generated">
              <a:extLst>
                <a:ext uri="{FF2B5EF4-FFF2-40B4-BE49-F238E27FC236}">
                  <a16:creationId xmlns:a16="http://schemas.microsoft.com/office/drawing/2014/main" id="{08FC19E9-2015-182D-A136-3FB719CB45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5270" y="733533"/>
              <a:ext cx="1700636" cy="1845903"/>
            </a:xfrm>
            <a:prstGeom prst="rect">
              <a:avLst/>
            </a:prstGeom>
          </p:spPr>
        </p:pic>
      </p:grpSp>
    </p:spTree>
    <p:extLst>
      <p:ext uri="{BB962C8B-B14F-4D97-AF65-F5344CB8AC3E}">
        <p14:creationId xmlns:p14="http://schemas.microsoft.com/office/powerpoint/2010/main" val="111546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AF7CAE-257B-41FE-3847-28AFE42647F4}"/>
              </a:ext>
            </a:extLst>
          </p:cNvPr>
          <p:cNvSpPr>
            <a:spLocks noGrp="1"/>
          </p:cNvSpPr>
          <p:nvPr>
            <p:ph type="body" sz="quarter" idx="10"/>
          </p:nvPr>
        </p:nvSpPr>
        <p:spPr/>
        <p:txBody>
          <a:bodyPr/>
          <a:lstStyle/>
          <a:p>
            <a:r>
              <a:rPr lang="en-GB" noProof="0" dirty="0"/>
              <a:t>Implementation framework workshop</a:t>
            </a:r>
          </a:p>
        </p:txBody>
      </p:sp>
      <p:pic>
        <p:nvPicPr>
          <p:cNvPr id="13" name="Picture Placeholder 12" descr="A group of blue circles with symbols&#10;&#10;AI-generated content may be incorrect.">
            <a:extLst>
              <a:ext uri="{FF2B5EF4-FFF2-40B4-BE49-F238E27FC236}">
                <a16:creationId xmlns:a16="http://schemas.microsoft.com/office/drawing/2014/main" id="{0EA249E1-79EB-3956-6085-49D422C2696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1424" t="1425" r="2327" b="-1425"/>
          <a:stretch>
            <a:fillRect/>
          </a:stretch>
        </p:blipFill>
        <p:spPr>
          <a:xfrm>
            <a:off x="827088" y="703263"/>
            <a:ext cx="1800225" cy="1800225"/>
          </a:xfrm>
        </p:spPr>
      </p:pic>
      <p:sp>
        <p:nvSpPr>
          <p:cNvPr id="4" name="Text Placeholder 3">
            <a:extLst>
              <a:ext uri="{FF2B5EF4-FFF2-40B4-BE49-F238E27FC236}">
                <a16:creationId xmlns:a16="http://schemas.microsoft.com/office/drawing/2014/main" id="{1BEBB223-164C-2BAB-A1F3-969A6FD4E905}"/>
              </a:ext>
            </a:extLst>
          </p:cNvPr>
          <p:cNvSpPr>
            <a:spLocks noGrp="1"/>
          </p:cNvSpPr>
          <p:nvPr>
            <p:ph type="body" sz="quarter" idx="13"/>
          </p:nvPr>
        </p:nvSpPr>
        <p:spPr/>
        <p:txBody>
          <a:bodyPr/>
          <a:lstStyle/>
          <a:p>
            <a:r>
              <a:rPr lang="en-GB" noProof="0" dirty="0"/>
              <a:t>Introduction</a:t>
            </a:r>
          </a:p>
        </p:txBody>
      </p:sp>
      <p:sp>
        <p:nvSpPr>
          <p:cNvPr id="8" name="Text Placeholder 7">
            <a:extLst>
              <a:ext uri="{FF2B5EF4-FFF2-40B4-BE49-F238E27FC236}">
                <a16:creationId xmlns:a16="http://schemas.microsoft.com/office/drawing/2014/main" id="{895FC874-4D87-1CDE-F966-0DC349782C23}"/>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394688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7121-57DC-8D3C-93D0-3843A5A47D51}"/>
              </a:ext>
            </a:extLst>
          </p:cNvPr>
          <p:cNvSpPr>
            <a:spLocks noGrp="1"/>
          </p:cNvSpPr>
          <p:nvPr>
            <p:ph type="title"/>
          </p:nvPr>
        </p:nvSpPr>
        <p:spPr/>
        <p:txBody>
          <a:bodyPr/>
          <a:lstStyle/>
          <a:p>
            <a:r>
              <a:rPr lang="en-GB" noProof="0" dirty="0"/>
              <a:t>Key actions and next steps</a:t>
            </a:r>
          </a:p>
        </p:txBody>
      </p:sp>
      <p:sp>
        <p:nvSpPr>
          <p:cNvPr id="3" name="Text Placeholder 2">
            <a:extLst>
              <a:ext uri="{FF2B5EF4-FFF2-40B4-BE49-F238E27FC236}">
                <a16:creationId xmlns:a16="http://schemas.microsoft.com/office/drawing/2014/main" id="{DEFE6525-9FFC-C931-F023-2167C80779BC}"/>
              </a:ext>
            </a:extLst>
          </p:cNvPr>
          <p:cNvSpPr>
            <a:spLocks noGrp="1"/>
          </p:cNvSpPr>
          <p:nvPr>
            <p:ph type="body" sz="quarter" idx="10"/>
          </p:nvPr>
        </p:nvSpPr>
        <p:spPr/>
        <p:txBody>
          <a:bodyPr/>
          <a:lstStyle/>
          <a:p>
            <a:endParaRPr lang="en-GB"/>
          </a:p>
        </p:txBody>
      </p:sp>
      <p:graphicFrame>
        <p:nvGraphicFramePr>
          <p:cNvPr id="5" name="Table 4">
            <a:extLst>
              <a:ext uri="{FF2B5EF4-FFF2-40B4-BE49-F238E27FC236}">
                <a16:creationId xmlns:a16="http://schemas.microsoft.com/office/drawing/2014/main" id="{D2CA7962-FF9B-6D11-0568-7C24C8A1200D}"/>
              </a:ext>
            </a:extLst>
          </p:cNvPr>
          <p:cNvGraphicFramePr>
            <a:graphicFrameLocks noGrp="1"/>
          </p:cNvGraphicFramePr>
          <p:nvPr>
            <p:extLst>
              <p:ext uri="{D42A27DB-BD31-4B8C-83A1-F6EECF244321}">
                <p14:modId xmlns:p14="http://schemas.microsoft.com/office/powerpoint/2010/main" val="3732953676"/>
              </p:ext>
            </p:extLst>
          </p:nvPr>
        </p:nvGraphicFramePr>
        <p:xfrm>
          <a:off x="442105" y="1628587"/>
          <a:ext cx="11307789" cy="4921656"/>
        </p:xfrm>
        <a:graphic>
          <a:graphicData uri="http://schemas.openxmlformats.org/drawingml/2006/table">
            <a:tbl>
              <a:tblPr firstRow="1" bandRow="1">
                <a:tableStyleId>{93296810-A885-4BE3-A3E7-6D5BEEA58F35}</a:tableStyleId>
              </a:tblPr>
              <a:tblGrid>
                <a:gridCol w="3769263">
                  <a:extLst>
                    <a:ext uri="{9D8B030D-6E8A-4147-A177-3AD203B41FA5}">
                      <a16:colId xmlns:a16="http://schemas.microsoft.com/office/drawing/2014/main" val="1075764667"/>
                    </a:ext>
                  </a:extLst>
                </a:gridCol>
                <a:gridCol w="3769263">
                  <a:extLst>
                    <a:ext uri="{9D8B030D-6E8A-4147-A177-3AD203B41FA5}">
                      <a16:colId xmlns:a16="http://schemas.microsoft.com/office/drawing/2014/main" val="1156920412"/>
                    </a:ext>
                  </a:extLst>
                </a:gridCol>
                <a:gridCol w="3769263">
                  <a:extLst>
                    <a:ext uri="{9D8B030D-6E8A-4147-A177-3AD203B41FA5}">
                      <a16:colId xmlns:a16="http://schemas.microsoft.com/office/drawing/2014/main" val="3252296530"/>
                    </a:ext>
                  </a:extLst>
                </a:gridCol>
              </a:tblGrid>
              <a:tr h="820276">
                <a:tc>
                  <a:txBody>
                    <a:bodyPr/>
                    <a:lstStyle/>
                    <a:p>
                      <a:r>
                        <a:rPr lang="en-GB" noProof="0" dirty="0">
                          <a:solidFill>
                            <a:schemeClr val="tx1"/>
                          </a:solidFill>
                        </a:rPr>
                        <a:t>Action</a:t>
                      </a:r>
                    </a:p>
                  </a:txBody>
                  <a:tcPr anchor="ctr"/>
                </a:tc>
                <a:tc>
                  <a:txBody>
                    <a:bodyPr/>
                    <a:lstStyle/>
                    <a:p>
                      <a:r>
                        <a:rPr lang="en-GB" noProof="0" dirty="0">
                          <a:solidFill>
                            <a:schemeClr val="tx1"/>
                          </a:solidFill>
                        </a:rPr>
                        <a:t>Who are we asking this of?</a:t>
                      </a:r>
                    </a:p>
                  </a:txBody>
                  <a:tcPr anchor="ctr"/>
                </a:tc>
                <a:tc>
                  <a:txBody>
                    <a:bodyPr/>
                    <a:lstStyle/>
                    <a:p>
                      <a:r>
                        <a:rPr lang="en-GB" noProof="0" dirty="0">
                          <a:solidFill>
                            <a:schemeClr val="tx1"/>
                          </a:solidFill>
                        </a:rPr>
                        <a:t>Extra detail/information</a:t>
                      </a:r>
                    </a:p>
                  </a:txBody>
                  <a:tcPr anchor="ctr"/>
                </a:tc>
                <a:extLst>
                  <a:ext uri="{0D108BD9-81ED-4DB2-BD59-A6C34878D82A}">
                    <a16:rowId xmlns:a16="http://schemas.microsoft.com/office/drawing/2014/main" val="2136213622"/>
                  </a:ext>
                </a:extLst>
              </a:tr>
              <a:tr h="820276">
                <a:tc>
                  <a:txBody>
                    <a:bodyPr/>
                    <a:lstStyle/>
                    <a:p>
                      <a:endParaRPr lang="en-GB" noProof="0" dirty="0"/>
                    </a:p>
                  </a:txBody>
                  <a:tcPr/>
                </a:tc>
                <a:tc>
                  <a:txBody>
                    <a:bodyPr/>
                    <a:lstStyle/>
                    <a:p>
                      <a:endParaRPr lang="en-GB" noProof="0" dirty="0"/>
                    </a:p>
                  </a:txBody>
                  <a:tcPr/>
                </a:tc>
                <a:tc>
                  <a:txBody>
                    <a:bodyPr/>
                    <a:lstStyle/>
                    <a:p>
                      <a:endParaRPr lang="en-GB" noProof="0" dirty="0"/>
                    </a:p>
                  </a:txBody>
                  <a:tcPr/>
                </a:tc>
                <a:extLst>
                  <a:ext uri="{0D108BD9-81ED-4DB2-BD59-A6C34878D82A}">
                    <a16:rowId xmlns:a16="http://schemas.microsoft.com/office/drawing/2014/main" val="1773340078"/>
                  </a:ext>
                </a:extLst>
              </a:tr>
              <a:tr h="820276">
                <a:tc>
                  <a:txBody>
                    <a:bodyPr/>
                    <a:lstStyle/>
                    <a:p>
                      <a:endParaRPr lang="en-GB" noProof="0" dirty="0"/>
                    </a:p>
                  </a:txBody>
                  <a:tcPr/>
                </a:tc>
                <a:tc>
                  <a:txBody>
                    <a:bodyPr/>
                    <a:lstStyle/>
                    <a:p>
                      <a:endParaRPr lang="en-GB" noProof="0" dirty="0"/>
                    </a:p>
                  </a:txBody>
                  <a:tcPr/>
                </a:tc>
                <a:tc>
                  <a:txBody>
                    <a:bodyPr/>
                    <a:lstStyle/>
                    <a:p>
                      <a:endParaRPr lang="en-GB" noProof="0" dirty="0"/>
                    </a:p>
                  </a:txBody>
                  <a:tcPr/>
                </a:tc>
                <a:extLst>
                  <a:ext uri="{0D108BD9-81ED-4DB2-BD59-A6C34878D82A}">
                    <a16:rowId xmlns:a16="http://schemas.microsoft.com/office/drawing/2014/main" val="244175037"/>
                  </a:ext>
                </a:extLst>
              </a:tr>
              <a:tr h="820276">
                <a:tc>
                  <a:txBody>
                    <a:bodyPr/>
                    <a:lstStyle/>
                    <a:p>
                      <a:endParaRPr lang="en-GB" noProof="0" dirty="0"/>
                    </a:p>
                  </a:txBody>
                  <a:tcPr/>
                </a:tc>
                <a:tc>
                  <a:txBody>
                    <a:bodyPr/>
                    <a:lstStyle/>
                    <a:p>
                      <a:endParaRPr lang="en-GB" noProof="0" dirty="0"/>
                    </a:p>
                  </a:txBody>
                  <a:tcPr/>
                </a:tc>
                <a:tc>
                  <a:txBody>
                    <a:bodyPr/>
                    <a:lstStyle/>
                    <a:p>
                      <a:endParaRPr lang="en-GB" noProof="0" dirty="0"/>
                    </a:p>
                  </a:txBody>
                  <a:tcPr/>
                </a:tc>
                <a:extLst>
                  <a:ext uri="{0D108BD9-81ED-4DB2-BD59-A6C34878D82A}">
                    <a16:rowId xmlns:a16="http://schemas.microsoft.com/office/drawing/2014/main" val="700673568"/>
                  </a:ext>
                </a:extLst>
              </a:tr>
              <a:tr h="820276">
                <a:tc>
                  <a:txBody>
                    <a:bodyPr/>
                    <a:lstStyle/>
                    <a:p>
                      <a:endParaRPr lang="en-GB" noProof="0" dirty="0"/>
                    </a:p>
                  </a:txBody>
                  <a:tcPr/>
                </a:tc>
                <a:tc>
                  <a:txBody>
                    <a:bodyPr/>
                    <a:lstStyle/>
                    <a:p>
                      <a:endParaRPr lang="en-GB" noProof="0" dirty="0"/>
                    </a:p>
                  </a:txBody>
                  <a:tcPr/>
                </a:tc>
                <a:tc>
                  <a:txBody>
                    <a:bodyPr/>
                    <a:lstStyle/>
                    <a:p>
                      <a:endParaRPr lang="en-GB" noProof="0" dirty="0"/>
                    </a:p>
                  </a:txBody>
                  <a:tcPr/>
                </a:tc>
                <a:extLst>
                  <a:ext uri="{0D108BD9-81ED-4DB2-BD59-A6C34878D82A}">
                    <a16:rowId xmlns:a16="http://schemas.microsoft.com/office/drawing/2014/main" val="4026208798"/>
                  </a:ext>
                </a:extLst>
              </a:tr>
              <a:tr h="820276">
                <a:tc>
                  <a:txBody>
                    <a:bodyPr/>
                    <a:lstStyle/>
                    <a:p>
                      <a:endParaRPr lang="en-GB" noProof="0" dirty="0"/>
                    </a:p>
                  </a:txBody>
                  <a:tcPr/>
                </a:tc>
                <a:tc>
                  <a:txBody>
                    <a:bodyPr/>
                    <a:lstStyle/>
                    <a:p>
                      <a:endParaRPr lang="en-GB" noProof="0" dirty="0"/>
                    </a:p>
                  </a:txBody>
                  <a:tcPr/>
                </a:tc>
                <a:tc>
                  <a:txBody>
                    <a:bodyPr/>
                    <a:lstStyle/>
                    <a:p>
                      <a:endParaRPr lang="en-GB" noProof="0" dirty="0"/>
                    </a:p>
                  </a:txBody>
                  <a:tcPr/>
                </a:tc>
                <a:extLst>
                  <a:ext uri="{0D108BD9-81ED-4DB2-BD59-A6C34878D82A}">
                    <a16:rowId xmlns:a16="http://schemas.microsoft.com/office/drawing/2014/main" val="118696754"/>
                  </a:ext>
                </a:extLst>
              </a:tr>
            </a:tbl>
          </a:graphicData>
        </a:graphic>
      </p:graphicFrame>
    </p:spTree>
    <p:extLst>
      <p:ext uri="{BB962C8B-B14F-4D97-AF65-F5344CB8AC3E}">
        <p14:creationId xmlns:p14="http://schemas.microsoft.com/office/powerpoint/2010/main" val="6590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AA889-B6B3-5E64-F9C7-E9A85D84237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5DA3373-993A-6DFD-2E30-80383D3519B3}"/>
              </a:ext>
            </a:extLst>
          </p:cNvPr>
          <p:cNvSpPr>
            <a:spLocks noGrp="1" noRot="1" noMove="1" noResize="1" noEditPoints="1" noAdjustHandles="1" noChangeArrowheads="1" noChangeShapeType="1"/>
          </p:cNvSpPr>
          <p:nvPr/>
        </p:nvSpPr>
        <p:spPr>
          <a:xfrm>
            <a:off x="9345527" y="5953613"/>
            <a:ext cx="2790716" cy="8281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6B100A47-1D9D-7D52-9A08-D111B7460AB6}"/>
              </a:ext>
            </a:extLst>
          </p:cNvPr>
          <p:cNvSpPr>
            <a:spLocks noGrp="1"/>
          </p:cNvSpPr>
          <p:nvPr>
            <p:ph type="title"/>
          </p:nvPr>
        </p:nvSpPr>
        <p:spPr/>
        <p:txBody>
          <a:bodyPr lIns="91440" tIns="45720" rIns="91440" bIns="45720" anchor="ctr"/>
          <a:lstStyle/>
          <a:p>
            <a:r>
              <a:rPr lang="en-GB" noProof="0" dirty="0">
                <a:latin typeface="Arial"/>
                <a:cs typeface="Arial"/>
              </a:rPr>
              <a:t>Stakeholder mapping</a:t>
            </a:r>
            <a:r>
              <a:rPr lang="en-GB" dirty="0">
                <a:latin typeface="Arial"/>
                <a:cs typeface="Arial"/>
              </a:rPr>
              <a:t>:</a:t>
            </a:r>
            <a:r>
              <a:rPr lang="en-GB" noProof="0" dirty="0">
                <a:latin typeface="Arial"/>
                <a:cs typeface="Arial"/>
              </a:rPr>
              <a:t> programme governance and coordination </a:t>
            </a:r>
          </a:p>
        </p:txBody>
      </p:sp>
      <p:sp>
        <p:nvSpPr>
          <p:cNvPr id="3" name="Text Placeholder 2">
            <a:extLst>
              <a:ext uri="{FF2B5EF4-FFF2-40B4-BE49-F238E27FC236}">
                <a16:creationId xmlns:a16="http://schemas.microsoft.com/office/drawing/2014/main" id="{4299D175-307E-E1C6-906B-FFDE27F6F269}"/>
              </a:ext>
            </a:extLst>
          </p:cNvPr>
          <p:cNvSpPr>
            <a:spLocks noGrp="1"/>
          </p:cNvSpPr>
          <p:nvPr>
            <p:ph type="body" sz="quarter" idx="10"/>
          </p:nvPr>
        </p:nvSpPr>
        <p:spPr>
          <a:xfrm>
            <a:off x="500829" y="2443811"/>
            <a:ext cx="5203838" cy="4013047"/>
          </a:xfrm>
        </p:spPr>
        <p:txBody>
          <a:bodyPr/>
          <a:lstStyle/>
          <a:p>
            <a:pPr marL="57150" indent="0">
              <a:buNone/>
            </a:pPr>
            <a:r>
              <a:rPr lang="en-GB" b="1" dirty="0">
                <a:solidFill>
                  <a:schemeClr val="tx1"/>
                </a:solidFill>
              </a:rPr>
              <a:t>S</a:t>
            </a:r>
            <a:r>
              <a:rPr lang="en-GB" b="1" noProof="0" dirty="0">
                <a:solidFill>
                  <a:schemeClr val="tx1"/>
                </a:solidFill>
              </a:rPr>
              <a:t>et-up</a:t>
            </a:r>
          </a:p>
          <a:p>
            <a:pPr marL="57150" indent="0">
              <a:buNone/>
            </a:pPr>
            <a:r>
              <a:rPr lang="en-GB" noProof="0" dirty="0"/>
              <a:t>Set up flip charts with prompts: national-level governance, regional coordination, local delivery and operations, leadership and evaluation, guidelines and standards etc.</a:t>
            </a:r>
          </a:p>
          <a:p>
            <a:pPr marL="57150" indent="0">
              <a:buNone/>
            </a:pPr>
            <a:r>
              <a:rPr lang="en-GB" b="1" noProof="0" dirty="0">
                <a:solidFill>
                  <a:schemeClr val="tx1"/>
                </a:solidFill>
              </a:rPr>
              <a:t>Identify stakeholders and their responsibilities </a:t>
            </a:r>
          </a:p>
          <a:p>
            <a:pPr marL="57150" indent="0">
              <a:buNone/>
            </a:pPr>
            <a:r>
              <a:rPr lang="en-GB" noProof="0" dirty="0"/>
              <a:t>Small groups rotate every five minutes, adding relevant stakeholders, and their roles and responsibilities, to each chart. The </a:t>
            </a:r>
            <a:r>
              <a:rPr lang="en-GB" u="sng" noProof="0" dirty="0">
                <a:hlinkClick r:id="rId3">
                  <a:extLst>
                    <a:ext uri="{A12FA001-AC4F-418D-AE19-62706E023703}">
                      <ahyp:hlinkClr xmlns:ahyp="http://schemas.microsoft.com/office/drawing/2018/hyperlinkcolor" val="tx"/>
                    </a:ext>
                  </a:extLst>
                </a:hlinkClick>
              </a:rPr>
              <a:t>examples of stakeholder groups</a:t>
            </a:r>
            <a:r>
              <a:rPr lang="en-GB" noProof="0" dirty="0"/>
              <a:t> can help with this.</a:t>
            </a:r>
          </a:p>
          <a:p>
            <a:pPr marL="57150" indent="0">
              <a:buNone/>
            </a:pPr>
            <a:r>
              <a:rPr lang="en-GB" b="1" noProof="0" dirty="0">
                <a:solidFill>
                  <a:schemeClr val="tx1"/>
                </a:solidFill>
              </a:rPr>
              <a:t>Review and discuss</a:t>
            </a:r>
            <a:endParaRPr lang="en-GB" noProof="0" dirty="0">
              <a:solidFill>
                <a:schemeClr val="tx1"/>
              </a:solidFill>
            </a:endParaRPr>
          </a:p>
        </p:txBody>
      </p:sp>
      <p:sp>
        <p:nvSpPr>
          <p:cNvPr id="5" name="Rectangle: Rounded Corners 4">
            <a:extLst>
              <a:ext uri="{FF2B5EF4-FFF2-40B4-BE49-F238E27FC236}">
                <a16:creationId xmlns:a16="http://schemas.microsoft.com/office/drawing/2014/main" id="{1D1B4FFE-37D7-C1E0-29E8-4B58B2740278}"/>
              </a:ext>
            </a:extLst>
          </p:cNvPr>
          <p:cNvSpPr/>
          <p:nvPr/>
        </p:nvSpPr>
        <p:spPr>
          <a:xfrm>
            <a:off x="500827" y="1659467"/>
            <a:ext cx="11374321" cy="581315"/>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noProof="0" dirty="0">
                <a:solidFill>
                  <a:schemeClr val="tx1"/>
                </a:solidFill>
              </a:rPr>
              <a:t>Objective: </a:t>
            </a:r>
            <a:r>
              <a:rPr lang="en-GB" sz="1600" noProof="0" dirty="0">
                <a:solidFill>
                  <a:srgbClr val="444444"/>
                </a:solidFill>
              </a:rPr>
              <a:t>To identify key stakeholders involved in programme governance, and clarify their roles and responsibilities.</a:t>
            </a:r>
          </a:p>
        </p:txBody>
      </p:sp>
      <p:grpSp>
        <p:nvGrpSpPr>
          <p:cNvPr id="11" name="Group 10">
            <a:extLst>
              <a:ext uri="{FF2B5EF4-FFF2-40B4-BE49-F238E27FC236}">
                <a16:creationId xmlns:a16="http://schemas.microsoft.com/office/drawing/2014/main" id="{2B348F2B-1802-DE0C-347F-0FB0B9C63929}"/>
              </a:ext>
            </a:extLst>
          </p:cNvPr>
          <p:cNvGrpSpPr/>
          <p:nvPr/>
        </p:nvGrpSpPr>
        <p:grpSpPr>
          <a:xfrm>
            <a:off x="6096000" y="2403379"/>
            <a:ext cx="2781511" cy="4454620"/>
            <a:chOff x="6460478" y="1989211"/>
            <a:chExt cx="2781511" cy="4454620"/>
          </a:xfrm>
        </p:grpSpPr>
        <p:sp>
          <p:nvSpPr>
            <p:cNvPr id="4" name="Isosceles Triangle 3">
              <a:extLst>
                <a:ext uri="{FF2B5EF4-FFF2-40B4-BE49-F238E27FC236}">
                  <a16:creationId xmlns:a16="http://schemas.microsoft.com/office/drawing/2014/main" id="{DEA68207-C033-AC3A-B472-B272F58AB7DD}"/>
                </a:ext>
              </a:extLst>
            </p:cNvPr>
            <p:cNvSpPr/>
            <p:nvPr/>
          </p:nvSpPr>
          <p:spPr>
            <a:xfrm>
              <a:off x="6911118" y="1989211"/>
              <a:ext cx="1983769" cy="4454620"/>
            </a:xfrm>
            <a:prstGeom prst="triangl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Isosceles Triangle 13">
              <a:extLst>
                <a:ext uri="{FF2B5EF4-FFF2-40B4-BE49-F238E27FC236}">
                  <a16:creationId xmlns:a16="http://schemas.microsoft.com/office/drawing/2014/main" id="{91F43A6A-0D1A-E3CF-BCE7-DD445948C9CC}"/>
                </a:ext>
              </a:extLst>
            </p:cNvPr>
            <p:cNvSpPr/>
            <p:nvPr/>
          </p:nvSpPr>
          <p:spPr>
            <a:xfrm>
              <a:off x="7106434" y="2481050"/>
              <a:ext cx="1593135" cy="3962781"/>
            </a:xfrm>
            <a:prstGeom prst="triangle">
              <a:avLst>
                <a:gd name="adj" fmla="val 491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0" dirty="0"/>
            </a:p>
          </p:txBody>
        </p:sp>
        <p:sp>
          <p:nvSpPr>
            <p:cNvPr id="25" name="Rectangle 24">
              <a:extLst>
                <a:ext uri="{FF2B5EF4-FFF2-40B4-BE49-F238E27FC236}">
                  <a16:creationId xmlns:a16="http://schemas.microsoft.com/office/drawing/2014/main" id="{53740173-BE10-648B-D7FF-920CA5240603}"/>
                </a:ext>
              </a:extLst>
            </p:cNvPr>
            <p:cNvSpPr/>
            <p:nvPr/>
          </p:nvSpPr>
          <p:spPr>
            <a:xfrm>
              <a:off x="6460478" y="2341809"/>
              <a:ext cx="2781511" cy="371391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graphicFrame>
        <p:nvGraphicFramePr>
          <p:cNvPr id="29" name="Table 28">
            <a:extLst>
              <a:ext uri="{FF2B5EF4-FFF2-40B4-BE49-F238E27FC236}">
                <a16:creationId xmlns:a16="http://schemas.microsoft.com/office/drawing/2014/main" id="{50B54717-5624-85A4-1B30-C70BA8273E79}"/>
              </a:ext>
            </a:extLst>
          </p:cNvPr>
          <p:cNvGraphicFramePr>
            <a:graphicFrameLocks noGrp="1"/>
          </p:cNvGraphicFramePr>
          <p:nvPr>
            <p:extLst>
              <p:ext uri="{D42A27DB-BD31-4B8C-83A1-F6EECF244321}">
                <p14:modId xmlns:p14="http://schemas.microsoft.com/office/powerpoint/2010/main" val="1379872935"/>
              </p:ext>
            </p:extLst>
          </p:nvPr>
        </p:nvGraphicFramePr>
        <p:xfrm>
          <a:off x="6368394" y="3148358"/>
          <a:ext cx="2248023" cy="3148496"/>
        </p:xfrm>
        <a:graphic>
          <a:graphicData uri="http://schemas.openxmlformats.org/drawingml/2006/table">
            <a:tbl>
              <a:tblPr firstRow="1" bandRow="1">
                <a:tableStyleId>{5C22544A-7EE6-4342-B048-85BDC9FD1C3A}</a:tableStyleId>
              </a:tblPr>
              <a:tblGrid>
                <a:gridCol w="1069604">
                  <a:extLst>
                    <a:ext uri="{9D8B030D-6E8A-4147-A177-3AD203B41FA5}">
                      <a16:colId xmlns:a16="http://schemas.microsoft.com/office/drawing/2014/main" val="165732495"/>
                    </a:ext>
                  </a:extLst>
                </a:gridCol>
                <a:gridCol w="1178419">
                  <a:extLst>
                    <a:ext uri="{9D8B030D-6E8A-4147-A177-3AD203B41FA5}">
                      <a16:colId xmlns:a16="http://schemas.microsoft.com/office/drawing/2014/main" val="3068942429"/>
                    </a:ext>
                  </a:extLst>
                </a:gridCol>
              </a:tblGrid>
              <a:tr h="816276">
                <a:tc>
                  <a:txBody>
                    <a:bodyPr/>
                    <a:lstStyle/>
                    <a:p>
                      <a:r>
                        <a:rPr lang="en-GB" sz="1050" noProof="0" dirty="0"/>
                        <a:t>Stakeholders </a:t>
                      </a:r>
                    </a:p>
                  </a:txBody>
                  <a:tcPr/>
                </a:tc>
                <a:tc>
                  <a:txBody>
                    <a:bodyPr/>
                    <a:lstStyle/>
                    <a:p>
                      <a:pPr>
                        <a:tabLst>
                          <a:tab pos="1983740" algn="l"/>
                          <a:tab pos="2610485" algn="l"/>
                        </a:tabLst>
                      </a:pPr>
                      <a:r>
                        <a:rPr lang="en-GB" sz="1050" i="0" noProof="0" dirty="0"/>
                        <a:t>Roles and responsibilities</a:t>
                      </a:r>
                    </a:p>
                  </a:txBody>
                  <a:tcPr/>
                </a:tc>
                <a:extLst>
                  <a:ext uri="{0D108BD9-81ED-4DB2-BD59-A6C34878D82A}">
                    <a16:rowId xmlns:a16="http://schemas.microsoft.com/office/drawing/2014/main" val="2258392249"/>
                  </a:ext>
                </a:extLst>
              </a:tr>
              <a:tr h="46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MS Mincho" panose="02020609040205080304" pitchFamily="49" charset="-128"/>
                      </a:endParaRPr>
                    </a:p>
                  </a:txBody>
                  <a:tcPr/>
                </a:tc>
                <a:tc>
                  <a:txBody>
                    <a:bodyPr/>
                    <a:lstStyle/>
                    <a:p>
                      <a:endParaRPr lang="en-GB" noProof="0" dirty="0"/>
                    </a:p>
                  </a:txBody>
                  <a:tcPr/>
                </a:tc>
                <a:extLst>
                  <a:ext uri="{0D108BD9-81ED-4DB2-BD59-A6C34878D82A}">
                    <a16:rowId xmlns:a16="http://schemas.microsoft.com/office/drawing/2014/main" val="2291855024"/>
                  </a:ext>
                </a:extLst>
              </a:tr>
              <a:tr h="46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MS Mincho" panose="02020609040205080304" pitchFamily="49" charset="-128"/>
                      </a:endParaRPr>
                    </a:p>
                  </a:txBody>
                  <a:tcPr/>
                </a:tc>
                <a:tc>
                  <a:txBody>
                    <a:bodyPr/>
                    <a:lstStyle/>
                    <a:p>
                      <a:endParaRPr lang="en-GB" noProof="0" dirty="0"/>
                    </a:p>
                  </a:txBody>
                  <a:tcPr/>
                </a:tc>
                <a:extLst>
                  <a:ext uri="{0D108BD9-81ED-4DB2-BD59-A6C34878D82A}">
                    <a16:rowId xmlns:a16="http://schemas.microsoft.com/office/drawing/2014/main" val="20167352"/>
                  </a:ext>
                </a:extLst>
              </a:tr>
              <a:tr h="46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MS Mincho" panose="02020609040205080304" pitchFamily="49" charset="-128"/>
                      </a:endParaRPr>
                    </a:p>
                  </a:txBody>
                  <a:tcPr/>
                </a:tc>
                <a:tc>
                  <a:txBody>
                    <a:bodyPr/>
                    <a:lstStyle/>
                    <a:p>
                      <a:endParaRPr lang="en-GB" noProof="0" dirty="0"/>
                    </a:p>
                  </a:txBody>
                  <a:tcPr/>
                </a:tc>
                <a:extLst>
                  <a:ext uri="{0D108BD9-81ED-4DB2-BD59-A6C34878D82A}">
                    <a16:rowId xmlns:a16="http://schemas.microsoft.com/office/drawing/2014/main" val="3849690224"/>
                  </a:ext>
                </a:extLst>
              </a:tr>
              <a:tr h="46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MS Mincho" panose="02020609040205080304" pitchFamily="49" charset="-128"/>
                      </a:endParaRPr>
                    </a:p>
                  </a:txBody>
                  <a:tcPr/>
                </a:tc>
                <a:tc>
                  <a:txBody>
                    <a:bodyPr/>
                    <a:lstStyle/>
                    <a:p>
                      <a:endParaRPr lang="en-GB" noProof="0" dirty="0"/>
                    </a:p>
                  </a:txBody>
                  <a:tcPr/>
                </a:tc>
                <a:extLst>
                  <a:ext uri="{0D108BD9-81ED-4DB2-BD59-A6C34878D82A}">
                    <a16:rowId xmlns:a16="http://schemas.microsoft.com/office/drawing/2014/main" val="3326826107"/>
                  </a:ext>
                </a:extLst>
              </a:tr>
              <a:tr h="46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MS Mincho" panose="02020609040205080304" pitchFamily="49" charset="-128"/>
                      </a:endParaRPr>
                    </a:p>
                  </a:txBody>
                  <a:tcPr/>
                </a:tc>
                <a:tc>
                  <a:txBody>
                    <a:bodyPr/>
                    <a:lstStyle/>
                    <a:p>
                      <a:endParaRPr lang="en-GB" noProof="0" dirty="0"/>
                    </a:p>
                  </a:txBody>
                  <a:tcPr/>
                </a:tc>
                <a:extLst>
                  <a:ext uri="{0D108BD9-81ED-4DB2-BD59-A6C34878D82A}">
                    <a16:rowId xmlns:a16="http://schemas.microsoft.com/office/drawing/2014/main" val="2335699159"/>
                  </a:ext>
                </a:extLst>
              </a:tr>
            </a:tbl>
          </a:graphicData>
        </a:graphic>
      </p:graphicFrame>
      <p:sp>
        <p:nvSpPr>
          <p:cNvPr id="30" name="Rectangle: Folded Corner 29">
            <a:extLst>
              <a:ext uri="{FF2B5EF4-FFF2-40B4-BE49-F238E27FC236}">
                <a16:creationId xmlns:a16="http://schemas.microsoft.com/office/drawing/2014/main" id="{1D5BAE79-BCEE-0E8D-CB3A-2D34CAFBE9FB}"/>
              </a:ext>
            </a:extLst>
          </p:cNvPr>
          <p:cNvSpPr/>
          <p:nvPr/>
        </p:nvSpPr>
        <p:spPr>
          <a:xfrm>
            <a:off x="6585885" y="3968355"/>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34" name="Rectangle: Folded Corner 33">
            <a:extLst>
              <a:ext uri="{FF2B5EF4-FFF2-40B4-BE49-F238E27FC236}">
                <a16:creationId xmlns:a16="http://schemas.microsoft.com/office/drawing/2014/main" id="{77A46EE2-1322-3880-DD8C-4E685FB4C799}"/>
              </a:ext>
            </a:extLst>
          </p:cNvPr>
          <p:cNvSpPr/>
          <p:nvPr/>
        </p:nvSpPr>
        <p:spPr>
          <a:xfrm>
            <a:off x="7486755" y="3993276"/>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36" name="Rectangle: Folded Corner 35">
            <a:extLst>
              <a:ext uri="{FF2B5EF4-FFF2-40B4-BE49-F238E27FC236}">
                <a16:creationId xmlns:a16="http://schemas.microsoft.com/office/drawing/2014/main" id="{AA714BF9-8E52-2565-3806-70A74C09BE8B}"/>
              </a:ext>
            </a:extLst>
          </p:cNvPr>
          <p:cNvSpPr/>
          <p:nvPr/>
        </p:nvSpPr>
        <p:spPr>
          <a:xfrm>
            <a:off x="7523896" y="4470529"/>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38" name="Rectangle: Folded Corner 37">
            <a:extLst>
              <a:ext uri="{FF2B5EF4-FFF2-40B4-BE49-F238E27FC236}">
                <a16:creationId xmlns:a16="http://schemas.microsoft.com/office/drawing/2014/main" id="{6D6D80B4-4E6C-005C-DBB4-E72F53687D7E}"/>
              </a:ext>
            </a:extLst>
          </p:cNvPr>
          <p:cNvSpPr/>
          <p:nvPr/>
        </p:nvSpPr>
        <p:spPr>
          <a:xfrm>
            <a:off x="6577144" y="4459014"/>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40" name="Rectangle: Folded Corner 39">
            <a:extLst>
              <a:ext uri="{FF2B5EF4-FFF2-40B4-BE49-F238E27FC236}">
                <a16:creationId xmlns:a16="http://schemas.microsoft.com/office/drawing/2014/main" id="{7E5792E1-9E6D-4970-B875-04F1DA0CC23C}"/>
              </a:ext>
            </a:extLst>
          </p:cNvPr>
          <p:cNvSpPr/>
          <p:nvPr/>
        </p:nvSpPr>
        <p:spPr>
          <a:xfrm>
            <a:off x="7970295" y="3993275"/>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42" name="Rectangle: Folded Corner 41">
            <a:extLst>
              <a:ext uri="{FF2B5EF4-FFF2-40B4-BE49-F238E27FC236}">
                <a16:creationId xmlns:a16="http://schemas.microsoft.com/office/drawing/2014/main" id="{3BBC5064-34CC-29DF-752F-6BCFE7DC92CF}"/>
              </a:ext>
            </a:extLst>
          </p:cNvPr>
          <p:cNvSpPr/>
          <p:nvPr/>
        </p:nvSpPr>
        <p:spPr>
          <a:xfrm>
            <a:off x="6573746" y="4920114"/>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44" name="Rectangle: Folded Corner 43">
            <a:extLst>
              <a:ext uri="{FF2B5EF4-FFF2-40B4-BE49-F238E27FC236}">
                <a16:creationId xmlns:a16="http://schemas.microsoft.com/office/drawing/2014/main" id="{F19DC146-4231-8B85-E2CE-1523A1CDC3CB}"/>
              </a:ext>
            </a:extLst>
          </p:cNvPr>
          <p:cNvSpPr/>
          <p:nvPr/>
        </p:nvSpPr>
        <p:spPr>
          <a:xfrm>
            <a:off x="6573746" y="5381214"/>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46" name="Rectangle: Folded Corner 45">
            <a:extLst>
              <a:ext uri="{FF2B5EF4-FFF2-40B4-BE49-F238E27FC236}">
                <a16:creationId xmlns:a16="http://schemas.microsoft.com/office/drawing/2014/main" id="{2B09A56B-BFB6-55AF-91A8-2E938C9F7BFF}"/>
              </a:ext>
            </a:extLst>
          </p:cNvPr>
          <p:cNvSpPr/>
          <p:nvPr/>
        </p:nvSpPr>
        <p:spPr>
          <a:xfrm>
            <a:off x="6573746" y="5861139"/>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47" name="Rectangle: Rounded Corners 46">
            <a:extLst>
              <a:ext uri="{FF2B5EF4-FFF2-40B4-BE49-F238E27FC236}">
                <a16:creationId xmlns:a16="http://schemas.microsoft.com/office/drawing/2014/main" id="{95BFCB72-5778-E2E2-EC2E-8C56C32A6304}"/>
              </a:ext>
            </a:extLst>
          </p:cNvPr>
          <p:cNvSpPr/>
          <p:nvPr/>
        </p:nvSpPr>
        <p:spPr>
          <a:xfrm>
            <a:off x="6272990" y="2895218"/>
            <a:ext cx="2505769" cy="1703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noProof="0" dirty="0"/>
              <a:t>National-level governance</a:t>
            </a:r>
          </a:p>
        </p:txBody>
      </p:sp>
      <p:sp>
        <p:nvSpPr>
          <p:cNvPr id="67" name="Rectangle: Folded Corner 66">
            <a:extLst>
              <a:ext uri="{FF2B5EF4-FFF2-40B4-BE49-F238E27FC236}">
                <a16:creationId xmlns:a16="http://schemas.microsoft.com/office/drawing/2014/main" id="{C69048CC-BD38-F9CF-644B-5719BD712B54}"/>
              </a:ext>
            </a:extLst>
          </p:cNvPr>
          <p:cNvSpPr/>
          <p:nvPr/>
        </p:nvSpPr>
        <p:spPr>
          <a:xfrm>
            <a:off x="7523896" y="5861139"/>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68" name="Rectangle: Folded Corner 67">
            <a:extLst>
              <a:ext uri="{FF2B5EF4-FFF2-40B4-BE49-F238E27FC236}">
                <a16:creationId xmlns:a16="http://schemas.microsoft.com/office/drawing/2014/main" id="{421B3AD7-0185-DC93-5041-9B9AEE5DD69B}"/>
              </a:ext>
            </a:extLst>
          </p:cNvPr>
          <p:cNvSpPr/>
          <p:nvPr/>
        </p:nvSpPr>
        <p:spPr>
          <a:xfrm>
            <a:off x="7538523" y="4947782"/>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69" name="Rectangle: Folded Corner 68">
            <a:extLst>
              <a:ext uri="{FF2B5EF4-FFF2-40B4-BE49-F238E27FC236}">
                <a16:creationId xmlns:a16="http://schemas.microsoft.com/office/drawing/2014/main" id="{B6FF4B4F-3278-7673-28EE-A2127277F6A4}"/>
              </a:ext>
            </a:extLst>
          </p:cNvPr>
          <p:cNvSpPr/>
          <p:nvPr/>
        </p:nvSpPr>
        <p:spPr>
          <a:xfrm>
            <a:off x="8025477" y="5381211"/>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70" name="Rectangle: Folded Corner 69">
            <a:extLst>
              <a:ext uri="{FF2B5EF4-FFF2-40B4-BE49-F238E27FC236}">
                <a16:creationId xmlns:a16="http://schemas.microsoft.com/office/drawing/2014/main" id="{AA66F795-ED98-2F8F-D92C-92E1DBA9B1F9}"/>
              </a:ext>
            </a:extLst>
          </p:cNvPr>
          <p:cNvSpPr/>
          <p:nvPr/>
        </p:nvSpPr>
        <p:spPr>
          <a:xfrm>
            <a:off x="7552081" y="5407338"/>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grpSp>
        <p:nvGrpSpPr>
          <p:cNvPr id="10" name="Group 9">
            <a:extLst>
              <a:ext uri="{FF2B5EF4-FFF2-40B4-BE49-F238E27FC236}">
                <a16:creationId xmlns:a16="http://schemas.microsoft.com/office/drawing/2014/main" id="{B81E37F5-A4A2-0882-C739-BCFDA6E9E6D0}"/>
              </a:ext>
            </a:extLst>
          </p:cNvPr>
          <p:cNvGrpSpPr/>
          <p:nvPr/>
        </p:nvGrpSpPr>
        <p:grpSpPr>
          <a:xfrm>
            <a:off x="8990254" y="2403379"/>
            <a:ext cx="2781511" cy="4454620"/>
            <a:chOff x="9354732" y="1989211"/>
            <a:chExt cx="2781511" cy="4454620"/>
          </a:xfrm>
        </p:grpSpPr>
        <p:sp>
          <p:nvSpPr>
            <p:cNvPr id="72" name="Isosceles Triangle 71">
              <a:extLst>
                <a:ext uri="{FF2B5EF4-FFF2-40B4-BE49-F238E27FC236}">
                  <a16:creationId xmlns:a16="http://schemas.microsoft.com/office/drawing/2014/main" id="{EA7E4528-54CE-BA8A-8B91-BDDEB393F276}"/>
                </a:ext>
              </a:extLst>
            </p:cNvPr>
            <p:cNvSpPr/>
            <p:nvPr/>
          </p:nvSpPr>
          <p:spPr>
            <a:xfrm>
              <a:off x="9805372" y="1989211"/>
              <a:ext cx="1983769" cy="4454620"/>
            </a:xfrm>
            <a:prstGeom prst="triangl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3" name="Isosceles Triangle 72">
              <a:extLst>
                <a:ext uri="{FF2B5EF4-FFF2-40B4-BE49-F238E27FC236}">
                  <a16:creationId xmlns:a16="http://schemas.microsoft.com/office/drawing/2014/main" id="{62E7DE17-3F55-97A7-DE95-1160F2DF676C}"/>
                </a:ext>
              </a:extLst>
            </p:cNvPr>
            <p:cNvSpPr/>
            <p:nvPr/>
          </p:nvSpPr>
          <p:spPr>
            <a:xfrm>
              <a:off x="10000688" y="2481050"/>
              <a:ext cx="1593135" cy="3962781"/>
            </a:xfrm>
            <a:prstGeom prst="triangle">
              <a:avLst>
                <a:gd name="adj" fmla="val 491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0" dirty="0"/>
            </a:p>
          </p:txBody>
        </p:sp>
        <p:sp>
          <p:nvSpPr>
            <p:cNvPr id="74" name="Rectangle 73">
              <a:extLst>
                <a:ext uri="{FF2B5EF4-FFF2-40B4-BE49-F238E27FC236}">
                  <a16:creationId xmlns:a16="http://schemas.microsoft.com/office/drawing/2014/main" id="{2DF94EA5-981D-ACE7-175C-E19D7F0F585B}"/>
                </a:ext>
              </a:extLst>
            </p:cNvPr>
            <p:cNvSpPr/>
            <p:nvPr/>
          </p:nvSpPr>
          <p:spPr>
            <a:xfrm>
              <a:off x="9354732" y="2341809"/>
              <a:ext cx="2781511" cy="3713910"/>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graphicFrame>
        <p:nvGraphicFramePr>
          <p:cNvPr id="75" name="Table 74">
            <a:extLst>
              <a:ext uri="{FF2B5EF4-FFF2-40B4-BE49-F238E27FC236}">
                <a16:creationId xmlns:a16="http://schemas.microsoft.com/office/drawing/2014/main" id="{A0622EC7-5460-BD77-81BE-E494DDB0DF10}"/>
              </a:ext>
            </a:extLst>
          </p:cNvPr>
          <p:cNvGraphicFramePr>
            <a:graphicFrameLocks noGrp="1"/>
          </p:cNvGraphicFramePr>
          <p:nvPr>
            <p:extLst>
              <p:ext uri="{D42A27DB-BD31-4B8C-83A1-F6EECF244321}">
                <p14:modId xmlns:p14="http://schemas.microsoft.com/office/powerpoint/2010/main" val="3210735175"/>
              </p:ext>
            </p:extLst>
          </p:nvPr>
        </p:nvGraphicFramePr>
        <p:xfrm>
          <a:off x="9262648" y="3186302"/>
          <a:ext cx="2248023" cy="3148496"/>
        </p:xfrm>
        <a:graphic>
          <a:graphicData uri="http://schemas.openxmlformats.org/drawingml/2006/table">
            <a:tbl>
              <a:tblPr firstRow="1" bandRow="1">
                <a:tableStyleId>{5C22544A-7EE6-4342-B048-85BDC9FD1C3A}</a:tableStyleId>
              </a:tblPr>
              <a:tblGrid>
                <a:gridCol w="1069604">
                  <a:extLst>
                    <a:ext uri="{9D8B030D-6E8A-4147-A177-3AD203B41FA5}">
                      <a16:colId xmlns:a16="http://schemas.microsoft.com/office/drawing/2014/main" val="165732495"/>
                    </a:ext>
                  </a:extLst>
                </a:gridCol>
                <a:gridCol w="1178419">
                  <a:extLst>
                    <a:ext uri="{9D8B030D-6E8A-4147-A177-3AD203B41FA5}">
                      <a16:colId xmlns:a16="http://schemas.microsoft.com/office/drawing/2014/main" val="3068942429"/>
                    </a:ext>
                  </a:extLst>
                </a:gridCol>
              </a:tblGrid>
              <a:tr h="816276">
                <a:tc>
                  <a:txBody>
                    <a:bodyPr/>
                    <a:lstStyle/>
                    <a:p>
                      <a:r>
                        <a:rPr lang="en-GB" sz="1050" noProof="0" dirty="0"/>
                        <a:t>Stakeholders </a:t>
                      </a:r>
                    </a:p>
                  </a:txBody>
                  <a:tcPr/>
                </a:tc>
                <a:tc>
                  <a:txBody>
                    <a:bodyPr/>
                    <a:lstStyle/>
                    <a:p>
                      <a:pPr>
                        <a:tabLst>
                          <a:tab pos="1983740" algn="l"/>
                          <a:tab pos="2610485" algn="l"/>
                        </a:tabLst>
                      </a:pPr>
                      <a:r>
                        <a:rPr lang="en-GB" sz="1050" i="0" noProof="0" dirty="0"/>
                        <a:t>Roles and responsibilities</a:t>
                      </a:r>
                    </a:p>
                  </a:txBody>
                  <a:tcPr/>
                </a:tc>
                <a:extLst>
                  <a:ext uri="{0D108BD9-81ED-4DB2-BD59-A6C34878D82A}">
                    <a16:rowId xmlns:a16="http://schemas.microsoft.com/office/drawing/2014/main" val="2258392249"/>
                  </a:ext>
                </a:extLst>
              </a:tr>
              <a:tr h="46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MS Mincho" panose="02020609040205080304" pitchFamily="49" charset="-128"/>
                      </a:endParaRPr>
                    </a:p>
                  </a:txBody>
                  <a:tcPr/>
                </a:tc>
                <a:tc>
                  <a:txBody>
                    <a:bodyPr/>
                    <a:lstStyle/>
                    <a:p>
                      <a:endParaRPr lang="en-GB" noProof="0" dirty="0"/>
                    </a:p>
                  </a:txBody>
                  <a:tcPr/>
                </a:tc>
                <a:extLst>
                  <a:ext uri="{0D108BD9-81ED-4DB2-BD59-A6C34878D82A}">
                    <a16:rowId xmlns:a16="http://schemas.microsoft.com/office/drawing/2014/main" val="2291855024"/>
                  </a:ext>
                </a:extLst>
              </a:tr>
              <a:tr h="46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MS Mincho" panose="02020609040205080304" pitchFamily="49" charset="-128"/>
                      </a:endParaRPr>
                    </a:p>
                  </a:txBody>
                  <a:tcPr/>
                </a:tc>
                <a:tc>
                  <a:txBody>
                    <a:bodyPr/>
                    <a:lstStyle/>
                    <a:p>
                      <a:endParaRPr lang="en-GB" noProof="0" dirty="0"/>
                    </a:p>
                  </a:txBody>
                  <a:tcPr/>
                </a:tc>
                <a:extLst>
                  <a:ext uri="{0D108BD9-81ED-4DB2-BD59-A6C34878D82A}">
                    <a16:rowId xmlns:a16="http://schemas.microsoft.com/office/drawing/2014/main" val="20167352"/>
                  </a:ext>
                </a:extLst>
              </a:tr>
              <a:tr h="46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MS Mincho" panose="02020609040205080304" pitchFamily="49" charset="-128"/>
                      </a:endParaRPr>
                    </a:p>
                  </a:txBody>
                  <a:tcPr/>
                </a:tc>
                <a:tc>
                  <a:txBody>
                    <a:bodyPr/>
                    <a:lstStyle/>
                    <a:p>
                      <a:endParaRPr lang="en-GB" noProof="0" dirty="0"/>
                    </a:p>
                  </a:txBody>
                  <a:tcPr/>
                </a:tc>
                <a:extLst>
                  <a:ext uri="{0D108BD9-81ED-4DB2-BD59-A6C34878D82A}">
                    <a16:rowId xmlns:a16="http://schemas.microsoft.com/office/drawing/2014/main" val="3849690224"/>
                  </a:ext>
                </a:extLst>
              </a:tr>
              <a:tr h="46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MS Mincho" panose="02020609040205080304" pitchFamily="49" charset="-128"/>
                      </a:endParaRPr>
                    </a:p>
                  </a:txBody>
                  <a:tcPr/>
                </a:tc>
                <a:tc>
                  <a:txBody>
                    <a:bodyPr/>
                    <a:lstStyle/>
                    <a:p>
                      <a:endParaRPr lang="en-GB" noProof="0" dirty="0"/>
                    </a:p>
                  </a:txBody>
                  <a:tcPr/>
                </a:tc>
                <a:extLst>
                  <a:ext uri="{0D108BD9-81ED-4DB2-BD59-A6C34878D82A}">
                    <a16:rowId xmlns:a16="http://schemas.microsoft.com/office/drawing/2014/main" val="3326826107"/>
                  </a:ext>
                </a:extLst>
              </a:tr>
              <a:tr h="46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MS Mincho" panose="02020609040205080304" pitchFamily="49" charset="-128"/>
                      </a:endParaRPr>
                    </a:p>
                  </a:txBody>
                  <a:tcPr/>
                </a:tc>
                <a:tc>
                  <a:txBody>
                    <a:bodyPr/>
                    <a:lstStyle/>
                    <a:p>
                      <a:endParaRPr lang="en-GB" noProof="0" dirty="0"/>
                    </a:p>
                  </a:txBody>
                  <a:tcPr/>
                </a:tc>
                <a:extLst>
                  <a:ext uri="{0D108BD9-81ED-4DB2-BD59-A6C34878D82A}">
                    <a16:rowId xmlns:a16="http://schemas.microsoft.com/office/drawing/2014/main" val="2335699159"/>
                  </a:ext>
                </a:extLst>
              </a:tr>
            </a:tbl>
          </a:graphicData>
        </a:graphic>
      </p:graphicFrame>
      <p:sp>
        <p:nvSpPr>
          <p:cNvPr id="76" name="Rectangle: Folded Corner 75">
            <a:extLst>
              <a:ext uri="{FF2B5EF4-FFF2-40B4-BE49-F238E27FC236}">
                <a16:creationId xmlns:a16="http://schemas.microsoft.com/office/drawing/2014/main" id="{718744D0-D50E-8A4B-F48F-E3A9B265363F}"/>
              </a:ext>
            </a:extLst>
          </p:cNvPr>
          <p:cNvSpPr/>
          <p:nvPr/>
        </p:nvSpPr>
        <p:spPr>
          <a:xfrm>
            <a:off x="9468000" y="4031221"/>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77" name="Rectangle: Folded Corner 76">
            <a:extLst>
              <a:ext uri="{FF2B5EF4-FFF2-40B4-BE49-F238E27FC236}">
                <a16:creationId xmlns:a16="http://schemas.microsoft.com/office/drawing/2014/main" id="{1E2FB4F3-7B3C-BE38-7154-272C2637204B}"/>
              </a:ext>
            </a:extLst>
          </p:cNvPr>
          <p:cNvSpPr/>
          <p:nvPr/>
        </p:nvSpPr>
        <p:spPr>
          <a:xfrm>
            <a:off x="10381009" y="4031220"/>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78" name="Rectangle: Folded Corner 77">
            <a:extLst>
              <a:ext uri="{FF2B5EF4-FFF2-40B4-BE49-F238E27FC236}">
                <a16:creationId xmlns:a16="http://schemas.microsoft.com/office/drawing/2014/main" id="{0AC3FA97-717F-F51F-08B5-08B9AA57B4D7}"/>
              </a:ext>
            </a:extLst>
          </p:cNvPr>
          <p:cNvSpPr/>
          <p:nvPr/>
        </p:nvSpPr>
        <p:spPr>
          <a:xfrm>
            <a:off x="10418150" y="4508473"/>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79" name="Rectangle: Folded Corner 78">
            <a:extLst>
              <a:ext uri="{FF2B5EF4-FFF2-40B4-BE49-F238E27FC236}">
                <a16:creationId xmlns:a16="http://schemas.microsoft.com/office/drawing/2014/main" id="{10A40AF5-5ADB-4196-E081-34C653F41FDC}"/>
              </a:ext>
            </a:extLst>
          </p:cNvPr>
          <p:cNvSpPr/>
          <p:nvPr/>
        </p:nvSpPr>
        <p:spPr>
          <a:xfrm>
            <a:off x="9468000" y="4958058"/>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80" name="Rectangle: Folded Corner 79">
            <a:extLst>
              <a:ext uri="{FF2B5EF4-FFF2-40B4-BE49-F238E27FC236}">
                <a16:creationId xmlns:a16="http://schemas.microsoft.com/office/drawing/2014/main" id="{55C06956-5B75-CDEB-DBFB-0589793BC624}"/>
              </a:ext>
            </a:extLst>
          </p:cNvPr>
          <p:cNvSpPr/>
          <p:nvPr/>
        </p:nvSpPr>
        <p:spPr>
          <a:xfrm>
            <a:off x="9468000" y="5419158"/>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81" name="Rectangle: Rounded Corners 80">
            <a:extLst>
              <a:ext uri="{FF2B5EF4-FFF2-40B4-BE49-F238E27FC236}">
                <a16:creationId xmlns:a16="http://schemas.microsoft.com/office/drawing/2014/main" id="{2BED1A12-22F4-380D-EE83-EB8C5233361B}"/>
              </a:ext>
            </a:extLst>
          </p:cNvPr>
          <p:cNvSpPr/>
          <p:nvPr/>
        </p:nvSpPr>
        <p:spPr>
          <a:xfrm>
            <a:off x="9123522" y="2895218"/>
            <a:ext cx="2505769" cy="1703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noProof="0" dirty="0"/>
              <a:t>Regional coordination</a:t>
            </a:r>
          </a:p>
        </p:txBody>
      </p:sp>
      <p:sp>
        <p:nvSpPr>
          <p:cNvPr id="82" name="Rectangle: Folded Corner 81">
            <a:extLst>
              <a:ext uri="{FF2B5EF4-FFF2-40B4-BE49-F238E27FC236}">
                <a16:creationId xmlns:a16="http://schemas.microsoft.com/office/drawing/2014/main" id="{566756C2-3A3E-F32B-0545-E022E16F6DB3}"/>
              </a:ext>
            </a:extLst>
          </p:cNvPr>
          <p:cNvSpPr/>
          <p:nvPr/>
        </p:nvSpPr>
        <p:spPr>
          <a:xfrm>
            <a:off x="10432777" y="4985726"/>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83" name="Rectangle: Folded Corner 82">
            <a:extLst>
              <a:ext uri="{FF2B5EF4-FFF2-40B4-BE49-F238E27FC236}">
                <a16:creationId xmlns:a16="http://schemas.microsoft.com/office/drawing/2014/main" id="{0BC9632E-B045-E084-40B6-B5D19EA7BD2E}"/>
              </a:ext>
            </a:extLst>
          </p:cNvPr>
          <p:cNvSpPr/>
          <p:nvPr/>
        </p:nvSpPr>
        <p:spPr>
          <a:xfrm>
            <a:off x="10919731" y="5419155"/>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84" name="Rectangle: Folded Corner 83">
            <a:extLst>
              <a:ext uri="{FF2B5EF4-FFF2-40B4-BE49-F238E27FC236}">
                <a16:creationId xmlns:a16="http://schemas.microsoft.com/office/drawing/2014/main" id="{971A404F-5C6D-E952-66FF-925F0B8B4B7F}"/>
              </a:ext>
            </a:extLst>
          </p:cNvPr>
          <p:cNvSpPr/>
          <p:nvPr/>
        </p:nvSpPr>
        <p:spPr>
          <a:xfrm>
            <a:off x="10446335" y="5445282"/>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99" name="Rectangle: Folded Corner 98">
            <a:extLst>
              <a:ext uri="{FF2B5EF4-FFF2-40B4-BE49-F238E27FC236}">
                <a16:creationId xmlns:a16="http://schemas.microsoft.com/office/drawing/2014/main" id="{C790D94E-6186-D0D1-82C8-57F695CA8E61}"/>
              </a:ext>
            </a:extLst>
          </p:cNvPr>
          <p:cNvSpPr/>
          <p:nvPr/>
        </p:nvSpPr>
        <p:spPr>
          <a:xfrm>
            <a:off x="9480139" y="4496958"/>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100" name="Rectangle: Folded Corner 99">
            <a:extLst>
              <a:ext uri="{FF2B5EF4-FFF2-40B4-BE49-F238E27FC236}">
                <a16:creationId xmlns:a16="http://schemas.microsoft.com/office/drawing/2014/main" id="{991D828A-CDC6-51B0-FFDD-059CD2994097}"/>
              </a:ext>
            </a:extLst>
          </p:cNvPr>
          <p:cNvSpPr/>
          <p:nvPr/>
        </p:nvSpPr>
        <p:spPr>
          <a:xfrm>
            <a:off x="10942329" y="4470529"/>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pic>
        <p:nvPicPr>
          <p:cNvPr id="13" name="Picture 12" descr="Icon&#10;&#10;Description automatically generated">
            <a:extLst>
              <a:ext uri="{FF2B5EF4-FFF2-40B4-BE49-F238E27FC236}">
                <a16:creationId xmlns:a16="http://schemas.microsoft.com/office/drawing/2014/main" id="{3D8C9464-85DC-88ED-B746-F5CB47A782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63246" y="237022"/>
            <a:ext cx="994935" cy="965956"/>
          </a:xfrm>
          <a:prstGeom prst="ellipse">
            <a:avLst/>
          </a:prstGeom>
        </p:spPr>
      </p:pic>
    </p:spTree>
    <p:extLst>
      <p:ext uri="{BB962C8B-B14F-4D97-AF65-F5344CB8AC3E}">
        <p14:creationId xmlns:p14="http://schemas.microsoft.com/office/powerpoint/2010/main" val="330218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BFD62-E436-0218-972A-F2D4DA0AB4A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442E936-46DD-B19A-0425-97637FA4559A}"/>
              </a:ext>
            </a:extLst>
          </p:cNvPr>
          <p:cNvSpPr>
            <a:spLocks noGrp="1" noRot="1" noMove="1" noResize="1" noEditPoints="1" noAdjustHandles="1" noChangeArrowheads="1" noChangeShapeType="1"/>
          </p:cNvSpPr>
          <p:nvPr/>
        </p:nvSpPr>
        <p:spPr>
          <a:xfrm>
            <a:off x="10210800" y="6055719"/>
            <a:ext cx="1828800" cy="709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02458DB2-B036-8286-FF5E-7D065F160CD1}"/>
              </a:ext>
            </a:extLst>
          </p:cNvPr>
          <p:cNvSpPr>
            <a:spLocks noGrp="1"/>
          </p:cNvSpPr>
          <p:nvPr>
            <p:ph type="title"/>
          </p:nvPr>
        </p:nvSpPr>
        <p:spPr>
          <a:xfrm>
            <a:off x="500828" y="1"/>
            <a:ext cx="9290056" cy="1439998"/>
          </a:xfrm>
        </p:spPr>
        <p:txBody>
          <a:bodyPr/>
          <a:lstStyle/>
          <a:p>
            <a:r>
              <a:rPr lang="en-GB" noProof="0" dirty="0"/>
              <a:t>Capacity assessment</a:t>
            </a:r>
          </a:p>
        </p:txBody>
      </p:sp>
      <p:sp>
        <p:nvSpPr>
          <p:cNvPr id="3" name="Text Placeholder 2">
            <a:extLst>
              <a:ext uri="{FF2B5EF4-FFF2-40B4-BE49-F238E27FC236}">
                <a16:creationId xmlns:a16="http://schemas.microsoft.com/office/drawing/2014/main" id="{9113A16D-492A-059C-E537-E6E88BAB9217}"/>
              </a:ext>
            </a:extLst>
          </p:cNvPr>
          <p:cNvSpPr>
            <a:spLocks noGrp="1"/>
          </p:cNvSpPr>
          <p:nvPr>
            <p:ph type="body" sz="quarter" idx="10"/>
          </p:nvPr>
        </p:nvSpPr>
        <p:spPr>
          <a:xfrm>
            <a:off x="500063" y="2433446"/>
            <a:ext cx="6383780" cy="4331717"/>
          </a:xfrm>
        </p:spPr>
        <p:txBody>
          <a:bodyPr numCol="1">
            <a:noAutofit/>
          </a:bodyPr>
          <a:lstStyle/>
          <a:p>
            <a:pPr marL="0" indent="0">
              <a:spcBef>
                <a:spcPts val="600"/>
              </a:spcBef>
              <a:buNone/>
            </a:pPr>
            <a:r>
              <a:rPr lang="en-GB" b="1" dirty="0">
                <a:solidFill>
                  <a:schemeClr val="tx1"/>
                </a:solidFill>
              </a:rPr>
              <a:t>S</a:t>
            </a:r>
            <a:r>
              <a:rPr lang="en-GB" b="1" noProof="0" dirty="0">
                <a:solidFill>
                  <a:schemeClr val="tx1"/>
                </a:solidFill>
              </a:rPr>
              <a:t>et-up</a:t>
            </a:r>
            <a:endParaRPr lang="en-GB" b="1" dirty="0">
              <a:solidFill>
                <a:schemeClr val="tx1"/>
              </a:solidFill>
            </a:endParaRPr>
          </a:p>
          <a:p>
            <a:pPr marL="0" indent="0">
              <a:spcBef>
                <a:spcPts val="600"/>
              </a:spcBef>
              <a:buNone/>
            </a:pPr>
            <a:r>
              <a:rPr lang="en-GB" noProof="0" dirty="0"/>
              <a:t>Provide each group with a simple two-column template:</a:t>
            </a:r>
          </a:p>
          <a:p>
            <a:pPr marL="800100" lvl="1" indent="-342900">
              <a:spcBef>
                <a:spcPts val="600"/>
              </a:spcBef>
              <a:spcAft>
                <a:spcPts val="600"/>
              </a:spcAft>
              <a:buClr>
                <a:srgbClr val="444444"/>
              </a:buClr>
              <a:buFont typeface="+mj-lt"/>
              <a:buAutoNum type="arabicPeriod"/>
            </a:pPr>
            <a:r>
              <a:rPr lang="en-GB" noProof="0" dirty="0">
                <a:solidFill>
                  <a:srgbClr val="444444"/>
                </a:solidFill>
              </a:rPr>
              <a:t>Current capacity: what resources, staff and infrastructure do we have now?</a:t>
            </a:r>
          </a:p>
          <a:p>
            <a:pPr marL="800100" lvl="1" indent="-342900">
              <a:spcBef>
                <a:spcPts val="600"/>
              </a:spcBef>
              <a:spcAft>
                <a:spcPts val="600"/>
              </a:spcAft>
              <a:buClr>
                <a:srgbClr val="444444"/>
              </a:buClr>
              <a:buFont typeface="+mj-lt"/>
              <a:buAutoNum type="arabicPeriod"/>
            </a:pPr>
            <a:r>
              <a:rPr lang="en-GB" noProof="0" dirty="0">
                <a:solidFill>
                  <a:srgbClr val="444444"/>
                </a:solidFill>
              </a:rPr>
              <a:t>Needed capacity: what would we need to scale or improve services?</a:t>
            </a:r>
          </a:p>
          <a:p>
            <a:pPr marL="0" indent="0">
              <a:spcBef>
                <a:spcPts val="600"/>
              </a:spcBef>
              <a:buNone/>
            </a:pPr>
            <a:r>
              <a:rPr lang="en-GB" noProof="0" dirty="0"/>
              <a:t>Participants work in pairs or small groups to fill out the template. </a:t>
            </a:r>
          </a:p>
          <a:p>
            <a:pPr marL="0" indent="0">
              <a:spcBef>
                <a:spcPts val="600"/>
              </a:spcBef>
              <a:buNone/>
            </a:pPr>
            <a:r>
              <a:rPr lang="en-GB" b="1" noProof="0" dirty="0">
                <a:solidFill>
                  <a:schemeClr val="tx1"/>
                </a:solidFill>
              </a:rPr>
              <a:t>Identify gaps and suggest solutions</a:t>
            </a:r>
            <a:endParaRPr lang="en-GB" b="1" dirty="0">
              <a:solidFill>
                <a:schemeClr val="tx1"/>
              </a:solidFill>
            </a:endParaRPr>
          </a:p>
          <a:p>
            <a:pPr marL="0" indent="0">
              <a:spcBef>
                <a:spcPts val="600"/>
              </a:spcBef>
              <a:buNone/>
            </a:pPr>
            <a:r>
              <a:rPr lang="en-GB" noProof="0" dirty="0"/>
              <a:t>Use sticky notes to highlight gaps, then brainstorm potential solutions.</a:t>
            </a:r>
          </a:p>
          <a:p>
            <a:pPr marL="0" indent="0">
              <a:spcBef>
                <a:spcPts val="600"/>
              </a:spcBef>
              <a:buNone/>
            </a:pPr>
            <a:r>
              <a:rPr lang="en-GB" b="1" noProof="0" dirty="0">
                <a:solidFill>
                  <a:schemeClr val="tx1"/>
                </a:solidFill>
              </a:rPr>
              <a:t>Test scenarios </a:t>
            </a:r>
          </a:p>
          <a:p>
            <a:pPr marL="0" indent="0">
              <a:spcBef>
                <a:spcPts val="600"/>
              </a:spcBef>
              <a:buNone/>
            </a:pPr>
            <a:r>
              <a:rPr lang="en-GB" noProof="0" dirty="0"/>
              <a:t>Introduce curveball scenarios and ask how participants would adapt.</a:t>
            </a:r>
          </a:p>
        </p:txBody>
      </p:sp>
      <p:grpSp>
        <p:nvGrpSpPr>
          <p:cNvPr id="27" name="Group 26">
            <a:extLst>
              <a:ext uri="{FF2B5EF4-FFF2-40B4-BE49-F238E27FC236}">
                <a16:creationId xmlns:a16="http://schemas.microsoft.com/office/drawing/2014/main" id="{9AECBE4E-4698-139B-AFE0-689A30D61C03}"/>
              </a:ext>
            </a:extLst>
          </p:cNvPr>
          <p:cNvGrpSpPr/>
          <p:nvPr/>
        </p:nvGrpSpPr>
        <p:grpSpPr>
          <a:xfrm>
            <a:off x="8210254" y="2403380"/>
            <a:ext cx="2781511" cy="4454620"/>
            <a:chOff x="2231553" y="1201722"/>
            <a:chExt cx="3305262" cy="5546522"/>
          </a:xfrm>
        </p:grpSpPr>
        <p:sp>
          <p:nvSpPr>
            <p:cNvPr id="4" name="Isosceles Triangle 3">
              <a:extLst>
                <a:ext uri="{FF2B5EF4-FFF2-40B4-BE49-F238E27FC236}">
                  <a16:creationId xmlns:a16="http://schemas.microsoft.com/office/drawing/2014/main" id="{5DC6CAC8-C232-D2E9-E59D-A2EDF8CD657E}"/>
                </a:ext>
              </a:extLst>
            </p:cNvPr>
            <p:cNvSpPr/>
            <p:nvPr/>
          </p:nvSpPr>
          <p:spPr>
            <a:xfrm>
              <a:off x="2767047" y="1201722"/>
              <a:ext cx="2357307" cy="5546522"/>
            </a:xfrm>
            <a:prstGeom prst="triangl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Isosceles Triangle 13">
              <a:extLst>
                <a:ext uri="{FF2B5EF4-FFF2-40B4-BE49-F238E27FC236}">
                  <a16:creationId xmlns:a16="http://schemas.microsoft.com/office/drawing/2014/main" id="{3C335315-15A2-F92C-6DBC-EAD7BA9015AF}"/>
                </a:ext>
              </a:extLst>
            </p:cNvPr>
            <p:cNvSpPr/>
            <p:nvPr/>
          </p:nvSpPr>
          <p:spPr>
            <a:xfrm>
              <a:off x="2999141" y="1814119"/>
              <a:ext cx="1893118" cy="4934125"/>
            </a:xfrm>
            <a:prstGeom prst="triangle">
              <a:avLst>
                <a:gd name="adj" fmla="val 491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0" dirty="0"/>
            </a:p>
          </p:txBody>
        </p:sp>
        <p:sp>
          <p:nvSpPr>
            <p:cNvPr id="25" name="Rectangle 24">
              <a:extLst>
                <a:ext uri="{FF2B5EF4-FFF2-40B4-BE49-F238E27FC236}">
                  <a16:creationId xmlns:a16="http://schemas.microsoft.com/office/drawing/2014/main" id="{B20790D8-CCB5-D5BE-BE5A-B53468706387}"/>
                </a:ext>
              </a:extLst>
            </p:cNvPr>
            <p:cNvSpPr/>
            <p:nvPr/>
          </p:nvSpPr>
          <p:spPr>
            <a:xfrm>
              <a:off x="2231553" y="1640748"/>
              <a:ext cx="3305262" cy="4624252"/>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graphicFrame>
        <p:nvGraphicFramePr>
          <p:cNvPr id="29" name="Table 28">
            <a:extLst>
              <a:ext uri="{FF2B5EF4-FFF2-40B4-BE49-F238E27FC236}">
                <a16:creationId xmlns:a16="http://schemas.microsoft.com/office/drawing/2014/main" id="{10BAEDA7-1344-B479-0A59-6AF629941FE8}"/>
              </a:ext>
            </a:extLst>
          </p:cNvPr>
          <p:cNvGraphicFramePr>
            <a:graphicFrameLocks noGrp="1"/>
          </p:cNvGraphicFramePr>
          <p:nvPr>
            <p:extLst>
              <p:ext uri="{D42A27DB-BD31-4B8C-83A1-F6EECF244321}">
                <p14:modId xmlns:p14="http://schemas.microsoft.com/office/powerpoint/2010/main" val="1152462373"/>
              </p:ext>
            </p:extLst>
          </p:nvPr>
        </p:nvGraphicFramePr>
        <p:xfrm>
          <a:off x="8434451" y="2902050"/>
          <a:ext cx="2333118" cy="2286000"/>
        </p:xfrm>
        <a:graphic>
          <a:graphicData uri="http://schemas.openxmlformats.org/drawingml/2006/table">
            <a:tbl>
              <a:tblPr firstRow="1" bandRow="1">
                <a:tableStyleId>{5C22544A-7EE6-4342-B048-85BDC9FD1C3A}</a:tableStyleId>
              </a:tblPr>
              <a:tblGrid>
                <a:gridCol w="1170174">
                  <a:extLst>
                    <a:ext uri="{9D8B030D-6E8A-4147-A177-3AD203B41FA5}">
                      <a16:colId xmlns:a16="http://schemas.microsoft.com/office/drawing/2014/main" val="165732495"/>
                    </a:ext>
                  </a:extLst>
                </a:gridCol>
                <a:gridCol w="1162944">
                  <a:extLst>
                    <a:ext uri="{9D8B030D-6E8A-4147-A177-3AD203B41FA5}">
                      <a16:colId xmlns:a16="http://schemas.microsoft.com/office/drawing/2014/main" val="3068942429"/>
                    </a:ext>
                  </a:extLst>
                </a:gridCol>
              </a:tblGrid>
              <a:tr h="289417">
                <a:tc>
                  <a:txBody>
                    <a:bodyPr/>
                    <a:lstStyle/>
                    <a:p>
                      <a:r>
                        <a:rPr lang="en-GB" sz="1200" noProof="0" dirty="0"/>
                        <a:t>Current capacity </a:t>
                      </a:r>
                    </a:p>
                  </a:txBody>
                  <a:tcPr/>
                </a:tc>
                <a:tc>
                  <a:txBody>
                    <a:bodyPr/>
                    <a:lstStyle/>
                    <a:p>
                      <a:pPr>
                        <a:tabLst>
                          <a:tab pos="1983740" algn="l"/>
                          <a:tab pos="2610485" algn="l"/>
                        </a:tabLst>
                      </a:pPr>
                      <a:r>
                        <a:rPr lang="en-GB" sz="1200" i="0" noProof="0" dirty="0"/>
                        <a:t>Needed capacity</a:t>
                      </a:r>
                    </a:p>
                  </a:txBody>
                  <a:tcPr/>
                </a:tc>
                <a:extLst>
                  <a:ext uri="{0D108BD9-81ED-4DB2-BD59-A6C34878D82A}">
                    <a16:rowId xmlns:a16="http://schemas.microsoft.com/office/drawing/2014/main" val="2258392249"/>
                  </a:ext>
                </a:extLst>
              </a:tr>
              <a:tr h="2315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MS Mincho" panose="02020609040205080304" pitchFamily="49" charset="-128"/>
                      </a:endParaRPr>
                    </a:p>
                  </a:txBody>
                  <a:tcPr/>
                </a:tc>
                <a:tc>
                  <a:txBody>
                    <a:bodyPr/>
                    <a:lstStyle/>
                    <a:p>
                      <a:endParaRPr lang="en-GB" noProof="0" dirty="0"/>
                    </a:p>
                  </a:txBody>
                  <a:tcPr/>
                </a:tc>
                <a:extLst>
                  <a:ext uri="{0D108BD9-81ED-4DB2-BD59-A6C34878D82A}">
                    <a16:rowId xmlns:a16="http://schemas.microsoft.com/office/drawing/2014/main" val="2291855024"/>
                  </a:ext>
                </a:extLst>
              </a:tr>
              <a:tr h="2315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MS Mincho" panose="02020609040205080304" pitchFamily="49" charset="-128"/>
                      </a:endParaRPr>
                    </a:p>
                  </a:txBody>
                  <a:tcPr/>
                </a:tc>
                <a:tc>
                  <a:txBody>
                    <a:bodyPr/>
                    <a:lstStyle/>
                    <a:p>
                      <a:endParaRPr lang="en-GB" noProof="0" dirty="0"/>
                    </a:p>
                  </a:txBody>
                  <a:tcPr/>
                </a:tc>
                <a:extLst>
                  <a:ext uri="{0D108BD9-81ED-4DB2-BD59-A6C34878D82A}">
                    <a16:rowId xmlns:a16="http://schemas.microsoft.com/office/drawing/2014/main" val="20167352"/>
                  </a:ext>
                </a:extLst>
              </a:tr>
              <a:tr h="2315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MS Mincho" panose="02020609040205080304" pitchFamily="49" charset="-128"/>
                      </a:endParaRPr>
                    </a:p>
                  </a:txBody>
                  <a:tcPr/>
                </a:tc>
                <a:tc>
                  <a:txBody>
                    <a:bodyPr/>
                    <a:lstStyle/>
                    <a:p>
                      <a:endParaRPr lang="en-GB" noProof="0" dirty="0"/>
                    </a:p>
                  </a:txBody>
                  <a:tcPr/>
                </a:tc>
                <a:extLst>
                  <a:ext uri="{0D108BD9-81ED-4DB2-BD59-A6C34878D82A}">
                    <a16:rowId xmlns:a16="http://schemas.microsoft.com/office/drawing/2014/main" val="3849690224"/>
                  </a:ext>
                </a:extLst>
              </a:tr>
              <a:tr h="2315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MS Mincho" panose="02020609040205080304" pitchFamily="49" charset="-128"/>
                      </a:endParaRPr>
                    </a:p>
                  </a:txBody>
                  <a:tcPr/>
                </a:tc>
                <a:tc>
                  <a:txBody>
                    <a:bodyPr/>
                    <a:lstStyle/>
                    <a:p>
                      <a:endParaRPr lang="en-GB" noProof="0" dirty="0"/>
                    </a:p>
                  </a:txBody>
                  <a:tcPr/>
                </a:tc>
                <a:extLst>
                  <a:ext uri="{0D108BD9-81ED-4DB2-BD59-A6C34878D82A}">
                    <a16:rowId xmlns:a16="http://schemas.microsoft.com/office/drawing/2014/main" val="3326826107"/>
                  </a:ext>
                </a:extLst>
              </a:tr>
              <a:tr h="2315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MS Mincho" panose="02020609040205080304" pitchFamily="49" charset="-128"/>
                      </a:endParaRPr>
                    </a:p>
                  </a:txBody>
                  <a:tcPr/>
                </a:tc>
                <a:tc>
                  <a:txBody>
                    <a:bodyPr/>
                    <a:lstStyle/>
                    <a:p>
                      <a:endParaRPr lang="en-GB" noProof="0" dirty="0"/>
                    </a:p>
                  </a:txBody>
                  <a:tcPr/>
                </a:tc>
                <a:extLst>
                  <a:ext uri="{0D108BD9-81ED-4DB2-BD59-A6C34878D82A}">
                    <a16:rowId xmlns:a16="http://schemas.microsoft.com/office/drawing/2014/main" val="2335699159"/>
                  </a:ext>
                </a:extLst>
              </a:tr>
            </a:tbl>
          </a:graphicData>
        </a:graphic>
      </p:graphicFrame>
      <p:sp>
        <p:nvSpPr>
          <p:cNvPr id="30" name="Rectangle: Folded Corner 29">
            <a:extLst>
              <a:ext uri="{FF2B5EF4-FFF2-40B4-BE49-F238E27FC236}">
                <a16:creationId xmlns:a16="http://schemas.microsoft.com/office/drawing/2014/main" id="{734A8BF0-0465-B304-0F9C-CCF39A9C18A9}"/>
              </a:ext>
            </a:extLst>
          </p:cNvPr>
          <p:cNvSpPr/>
          <p:nvPr/>
        </p:nvSpPr>
        <p:spPr>
          <a:xfrm>
            <a:off x="8800327" y="5371884"/>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31" name="TextBox 30">
            <a:extLst>
              <a:ext uri="{FF2B5EF4-FFF2-40B4-BE49-F238E27FC236}">
                <a16:creationId xmlns:a16="http://schemas.microsoft.com/office/drawing/2014/main" id="{B4F4F7FF-1DF7-AF74-5A64-34126F2EB622}"/>
              </a:ext>
            </a:extLst>
          </p:cNvPr>
          <p:cNvSpPr txBox="1"/>
          <p:nvPr/>
        </p:nvSpPr>
        <p:spPr>
          <a:xfrm>
            <a:off x="8240681" y="5356814"/>
            <a:ext cx="923976" cy="335156"/>
          </a:xfrm>
          <a:prstGeom prst="rect">
            <a:avLst/>
          </a:prstGeom>
          <a:noFill/>
        </p:spPr>
        <p:txBody>
          <a:bodyPr wrap="square" rtlCol="0">
            <a:spAutoFit/>
          </a:bodyPr>
          <a:lstStyle/>
          <a:p>
            <a:pPr algn="l">
              <a:lnSpc>
                <a:spcPct val="150000"/>
              </a:lnSpc>
            </a:pPr>
            <a:r>
              <a:rPr lang="en-GB" sz="1200" noProof="0" dirty="0">
                <a:solidFill>
                  <a:schemeClr val="accent3">
                    <a:lumMod val="25000"/>
                  </a:schemeClr>
                </a:solidFill>
                <a:latin typeface="Arial" panose="020B0604020202020204" pitchFamily="34" charset="0"/>
                <a:ea typeface="Roboto Light" panose="02000000000000000000" pitchFamily="2" charset="0"/>
                <a:cs typeface="Arial" panose="020B0604020202020204" pitchFamily="34" charset="0"/>
              </a:rPr>
              <a:t>gaps</a:t>
            </a:r>
          </a:p>
        </p:txBody>
      </p:sp>
      <p:sp>
        <p:nvSpPr>
          <p:cNvPr id="32" name="TextBox 31">
            <a:extLst>
              <a:ext uri="{FF2B5EF4-FFF2-40B4-BE49-F238E27FC236}">
                <a16:creationId xmlns:a16="http://schemas.microsoft.com/office/drawing/2014/main" id="{F737AC05-499A-AC20-3722-4EE6CEEFEC6D}"/>
              </a:ext>
            </a:extLst>
          </p:cNvPr>
          <p:cNvSpPr txBox="1"/>
          <p:nvPr/>
        </p:nvSpPr>
        <p:spPr>
          <a:xfrm>
            <a:off x="8167782" y="5839173"/>
            <a:ext cx="923976" cy="335156"/>
          </a:xfrm>
          <a:prstGeom prst="rect">
            <a:avLst/>
          </a:prstGeom>
          <a:noFill/>
        </p:spPr>
        <p:txBody>
          <a:bodyPr wrap="square" rtlCol="0">
            <a:spAutoFit/>
          </a:bodyPr>
          <a:lstStyle/>
          <a:p>
            <a:pPr algn="l">
              <a:lnSpc>
                <a:spcPct val="150000"/>
              </a:lnSpc>
            </a:pPr>
            <a:r>
              <a:rPr lang="en-GB" sz="1200" noProof="0" dirty="0">
                <a:solidFill>
                  <a:schemeClr val="accent3">
                    <a:lumMod val="25000"/>
                  </a:schemeClr>
                </a:solidFill>
                <a:latin typeface="Arial" panose="020B0604020202020204" pitchFamily="34" charset="0"/>
                <a:ea typeface="Roboto Light" panose="02000000000000000000" pitchFamily="2" charset="0"/>
                <a:cs typeface="Arial" panose="020B0604020202020204" pitchFamily="34" charset="0"/>
              </a:rPr>
              <a:t>solutions</a:t>
            </a:r>
          </a:p>
        </p:txBody>
      </p:sp>
      <p:sp>
        <p:nvSpPr>
          <p:cNvPr id="34" name="Rectangle: Folded Corner 33">
            <a:extLst>
              <a:ext uri="{FF2B5EF4-FFF2-40B4-BE49-F238E27FC236}">
                <a16:creationId xmlns:a16="http://schemas.microsoft.com/office/drawing/2014/main" id="{751A04BC-7177-075F-8943-84CE7ECADBE2}"/>
              </a:ext>
            </a:extLst>
          </p:cNvPr>
          <p:cNvSpPr/>
          <p:nvPr/>
        </p:nvSpPr>
        <p:spPr>
          <a:xfrm>
            <a:off x="9339333" y="5363205"/>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36" name="Rectangle: Folded Corner 35">
            <a:extLst>
              <a:ext uri="{FF2B5EF4-FFF2-40B4-BE49-F238E27FC236}">
                <a16:creationId xmlns:a16="http://schemas.microsoft.com/office/drawing/2014/main" id="{239735BC-AE11-A8A0-4188-09720DB762C4}"/>
              </a:ext>
            </a:extLst>
          </p:cNvPr>
          <p:cNvSpPr/>
          <p:nvPr/>
        </p:nvSpPr>
        <p:spPr>
          <a:xfrm>
            <a:off x="8875249" y="5888103"/>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38" name="Rectangle: Folded Corner 37">
            <a:extLst>
              <a:ext uri="{FF2B5EF4-FFF2-40B4-BE49-F238E27FC236}">
                <a16:creationId xmlns:a16="http://schemas.microsoft.com/office/drawing/2014/main" id="{4984142B-A74E-F839-1A5C-163F03A18645}"/>
              </a:ext>
            </a:extLst>
          </p:cNvPr>
          <p:cNvSpPr/>
          <p:nvPr/>
        </p:nvSpPr>
        <p:spPr>
          <a:xfrm>
            <a:off x="10379689" y="5356814"/>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40" name="Rectangle: Folded Corner 39">
            <a:extLst>
              <a:ext uri="{FF2B5EF4-FFF2-40B4-BE49-F238E27FC236}">
                <a16:creationId xmlns:a16="http://schemas.microsoft.com/office/drawing/2014/main" id="{5EFEEB34-C2CE-120A-273A-A97263C1606A}"/>
              </a:ext>
            </a:extLst>
          </p:cNvPr>
          <p:cNvSpPr/>
          <p:nvPr/>
        </p:nvSpPr>
        <p:spPr>
          <a:xfrm>
            <a:off x="9840743" y="5356813"/>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42" name="Rectangle: Folded Corner 41">
            <a:extLst>
              <a:ext uri="{FF2B5EF4-FFF2-40B4-BE49-F238E27FC236}">
                <a16:creationId xmlns:a16="http://schemas.microsoft.com/office/drawing/2014/main" id="{EB24F008-4C58-CDBE-5B71-109596DBDC81}"/>
              </a:ext>
            </a:extLst>
          </p:cNvPr>
          <p:cNvSpPr/>
          <p:nvPr/>
        </p:nvSpPr>
        <p:spPr>
          <a:xfrm>
            <a:off x="9352485" y="5888101"/>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44" name="Rectangle: Folded Corner 43">
            <a:extLst>
              <a:ext uri="{FF2B5EF4-FFF2-40B4-BE49-F238E27FC236}">
                <a16:creationId xmlns:a16="http://schemas.microsoft.com/office/drawing/2014/main" id="{C39CF90C-24ED-B0EA-A596-E2CEA634FDFA}"/>
              </a:ext>
            </a:extLst>
          </p:cNvPr>
          <p:cNvSpPr/>
          <p:nvPr/>
        </p:nvSpPr>
        <p:spPr>
          <a:xfrm>
            <a:off x="9846611" y="5888102"/>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46" name="Rectangle: Folded Corner 45">
            <a:extLst>
              <a:ext uri="{FF2B5EF4-FFF2-40B4-BE49-F238E27FC236}">
                <a16:creationId xmlns:a16="http://schemas.microsoft.com/office/drawing/2014/main" id="{6B31BBF7-2614-C517-9648-A7B85CD19C99}"/>
              </a:ext>
            </a:extLst>
          </p:cNvPr>
          <p:cNvSpPr/>
          <p:nvPr/>
        </p:nvSpPr>
        <p:spPr>
          <a:xfrm>
            <a:off x="10375697" y="5888102"/>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pic>
        <p:nvPicPr>
          <p:cNvPr id="7" name="Picture 6">
            <a:extLst>
              <a:ext uri="{FF2B5EF4-FFF2-40B4-BE49-F238E27FC236}">
                <a16:creationId xmlns:a16="http://schemas.microsoft.com/office/drawing/2014/main" id="{A9C491D4-7DD3-524F-F656-DAFDD3C69E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r="-2282"/>
          <a:stretch/>
        </p:blipFill>
        <p:spPr>
          <a:xfrm>
            <a:off x="10991765" y="248895"/>
            <a:ext cx="966416" cy="938268"/>
          </a:xfrm>
          <a:prstGeom prst="ellipse">
            <a:avLst/>
          </a:prstGeom>
        </p:spPr>
      </p:pic>
      <p:sp>
        <p:nvSpPr>
          <p:cNvPr id="10" name="Rectangle: Rounded Corners 4">
            <a:extLst>
              <a:ext uri="{FF2B5EF4-FFF2-40B4-BE49-F238E27FC236}">
                <a16:creationId xmlns:a16="http://schemas.microsoft.com/office/drawing/2014/main" id="{74182C2F-7870-63CF-4B2E-E9E6E81B56F0}"/>
              </a:ext>
            </a:extLst>
          </p:cNvPr>
          <p:cNvSpPr/>
          <p:nvPr/>
        </p:nvSpPr>
        <p:spPr>
          <a:xfrm>
            <a:off x="500827" y="1594729"/>
            <a:ext cx="11374321" cy="71079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Objective: </a:t>
            </a:r>
            <a:r>
              <a:rPr lang="en-GB" sz="1600" dirty="0">
                <a:solidFill>
                  <a:srgbClr val="444444"/>
                </a:solidFill>
              </a:rPr>
              <a:t>To identify gaps between current and ideal workforce and infrastructure capacity, </a:t>
            </a:r>
            <a:br>
              <a:rPr lang="en-GB" sz="1600" dirty="0">
                <a:solidFill>
                  <a:srgbClr val="444444"/>
                </a:solidFill>
              </a:rPr>
            </a:br>
            <a:r>
              <a:rPr lang="en-GB" sz="1600" dirty="0">
                <a:solidFill>
                  <a:srgbClr val="444444"/>
                </a:solidFill>
              </a:rPr>
              <a:t>and develop solutions to address them.</a:t>
            </a:r>
          </a:p>
        </p:txBody>
      </p:sp>
    </p:spTree>
    <p:extLst>
      <p:ext uri="{BB962C8B-B14F-4D97-AF65-F5344CB8AC3E}">
        <p14:creationId xmlns:p14="http://schemas.microsoft.com/office/powerpoint/2010/main" val="163794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C4DC7AB-91B2-8CA6-56B3-DF5D65F46720}"/>
              </a:ext>
            </a:extLst>
          </p:cNvPr>
          <p:cNvGrpSpPr/>
          <p:nvPr/>
        </p:nvGrpSpPr>
        <p:grpSpPr>
          <a:xfrm>
            <a:off x="8456608" y="2353903"/>
            <a:ext cx="2403719" cy="4502517"/>
            <a:chOff x="8003689" y="1941313"/>
            <a:chExt cx="2403719" cy="4502517"/>
          </a:xfrm>
        </p:grpSpPr>
        <p:sp>
          <p:nvSpPr>
            <p:cNvPr id="7" name="Isosceles Triangle 6">
              <a:extLst>
                <a:ext uri="{FF2B5EF4-FFF2-40B4-BE49-F238E27FC236}">
                  <a16:creationId xmlns:a16="http://schemas.microsoft.com/office/drawing/2014/main" id="{74AD8B7B-1417-C0ED-322C-8B920FC79A83}"/>
                </a:ext>
              </a:extLst>
            </p:cNvPr>
            <p:cNvSpPr/>
            <p:nvPr/>
          </p:nvSpPr>
          <p:spPr>
            <a:xfrm>
              <a:off x="8003689" y="1941313"/>
              <a:ext cx="2403719" cy="4502517"/>
            </a:xfrm>
            <a:prstGeom prst="triangl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Isosceles Triangle 7">
              <a:extLst>
                <a:ext uri="{FF2B5EF4-FFF2-40B4-BE49-F238E27FC236}">
                  <a16:creationId xmlns:a16="http://schemas.microsoft.com/office/drawing/2014/main" id="{A1A35FE1-6244-6E16-105C-C6FE7BC5EBE5}"/>
                </a:ext>
              </a:extLst>
            </p:cNvPr>
            <p:cNvSpPr/>
            <p:nvPr/>
          </p:nvSpPr>
          <p:spPr>
            <a:xfrm>
              <a:off x="8258989" y="2373589"/>
              <a:ext cx="1893118" cy="4070241"/>
            </a:xfrm>
            <a:prstGeom prst="triangle">
              <a:avLst>
                <a:gd name="adj" fmla="val 491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noProof="0" dirty="0"/>
            </a:p>
          </p:txBody>
        </p:sp>
      </p:grpSp>
      <p:sp>
        <p:nvSpPr>
          <p:cNvPr id="2" name="Title 1">
            <a:extLst>
              <a:ext uri="{FF2B5EF4-FFF2-40B4-BE49-F238E27FC236}">
                <a16:creationId xmlns:a16="http://schemas.microsoft.com/office/drawing/2014/main" id="{DE914D60-51A2-D69D-D4AB-0B4D426E9BED}"/>
              </a:ext>
            </a:extLst>
          </p:cNvPr>
          <p:cNvSpPr>
            <a:spLocks noGrp="1"/>
          </p:cNvSpPr>
          <p:nvPr>
            <p:ph type="title"/>
          </p:nvPr>
        </p:nvSpPr>
        <p:spPr>
          <a:xfrm>
            <a:off x="500828" y="1"/>
            <a:ext cx="9290056" cy="1439998"/>
          </a:xfrm>
        </p:spPr>
        <p:txBody>
          <a:bodyPr/>
          <a:lstStyle/>
          <a:p>
            <a:r>
              <a:rPr lang="en-GB" noProof="0" dirty="0"/>
              <a:t>Building the ideal screening pathway</a:t>
            </a:r>
          </a:p>
        </p:txBody>
      </p:sp>
      <p:sp>
        <p:nvSpPr>
          <p:cNvPr id="3" name="Text Placeholder 2">
            <a:extLst>
              <a:ext uri="{FF2B5EF4-FFF2-40B4-BE49-F238E27FC236}">
                <a16:creationId xmlns:a16="http://schemas.microsoft.com/office/drawing/2014/main" id="{EA3E3E2D-F86E-9989-D3AB-2A897D0CE024}"/>
              </a:ext>
            </a:extLst>
          </p:cNvPr>
          <p:cNvSpPr>
            <a:spLocks noGrp="1"/>
          </p:cNvSpPr>
          <p:nvPr>
            <p:ph type="body" sz="quarter" idx="10"/>
          </p:nvPr>
        </p:nvSpPr>
        <p:spPr>
          <a:xfrm>
            <a:off x="500064" y="2443811"/>
            <a:ext cx="6382574" cy="4083989"/>
          </a:xfrm>
        </p:spPr>
        <p:txBody>
          <a:bodyPr/>
          <a:lstStyle/>
          <a:p>
            <a:pPr marL="0" indent="0">
              <a:buNone/>
            </a:pPr>
            <a:r>
              <a:rPr lang="en-GB" b="1" noProof="0" dirty="0">
                <a:solidFill>
                  <a:schemeClr val="tx1"/>
                </a:solidFill>
              </a:rPr>
              <a:t>Reflect on existing models</a:t>
            </a:r>
            <a:endParaRPr lang="en-GB" b="1" dirty="0">
              <a:solidFill>
                <a:schemeClr val="tx1"/>
              </a:solidFill>
            </a:endParaRPr>
          </a:p>
          <a:p>
            <a:pPr marL="0" indent="0">
              <a:buNone/>
            </a:pPr>
            <a:r>
              <a:rPr lang="en-GB" noProof="0" dirty="0"/>
              <a:t>Groups discuss any current cancer screening pathways that they are </a:t>
            </a:r>
            <a:r>
              <a:rPr lang="en-GB" dirty="0"/>
              <a:t>aware of</a:t>
            </a:r>
            <a:r>
              <a:rPr lang="en-GB" noProof="0" dirty="0"/>
              <a:t>. What works well, and what could be adapted for lung cancer?</a:t>
            </a:r>
          </a:p>
          <a:p>
            <a:pPr marL="0" indent="0">
              <a:buNone/>
            </a:pPr>
            <a:r>
              <a:rPr lang="en-GB" b="1" dirty="0">
                <a:solidFill>
                  <a:schemeClr val="tx1"/>
                </a:solidFill>
              </a:rPr>
              <a:t>Review an example pathway</a:t>
            </a:r>
          </a:p>
          <a:p>
            <a:pPr marL="0" indent="0">
              <a:buNone/>
            </a:pPr>
            <a:r>
              <a:rPr lang="en-GB" noProof="0" dirty="0"/>
              <a:t>The </a:t>
            </a:r>
            <a:r>
              <a:rPr lang="en-GB" noProof="0" dirty="0">
                <a:hlinkClick r:id="rId2"/>
              </a:rPr>
              <a:t>example pathway</a:t>
            </a:r>
            <a:r>
              <a:rPr lang="en-GB" noProof="0" dirty="0"/>
              <a:t> for managing results from LDCT screening can help spark ideas.</a:t>
            </a:r>
          </a:p>
          <a:p>
            <a:pPr marL="0" indent="0">
              <a:buNone/>
            </a:pPr>
            <a:r>
              <a:rPr lang="en-GB" b="1" dirty="0">
                <a:solidFill>
                  <a:schemeClr val="tx1"/>
                </a:solidFill>
              </a:rPr>
              <a:t>Design the ideal care pathway</a:t>
            </a:r>
          </a:p>
          <a:p>
            <a:pPr marL="0" indent="0">
              <a:buNone/>
            </a:pPr>
            <a:r>
              <a:rPr lang="en-GB" noProof="0" dirty="0"/>
              <a:t>Using flip charts and sticky notes, groups map out each step, from invitation to follow-up care.</a:t>
            </a:r>
          </a:p>
          <a:p>
            <a:pPr marL="0" indent="0">
              <a:buNone/>
            </a:pPr>
            <a:r>
              <a:rPr lang="en-GB" b="1" dirty="0">
                <a:solidFill>
                  <a:schemeClr val="tx1"/>
                </a:solidFill>
              </a:rPr>
              <a:t>Compare and discuss</a:t>
            </a:r>
            <a:br>
              <a:rPr lang="en-GB" noProof="0" dirty="0"/>
            </a:br>
            <a:endParaRPr lang="en-GB" noProof="0" dirty="0"/>
          </a:p>
        </p:txBody>
      </p:sp>
      <p:sp>
        <p:nvSpPr>
          <p:cNvPr id="6" name="Rectangle 5">
            <a:extLst>
              <a:ext uri="{FF2B5EF4-FFF2-40B4-BE49-F238E27FC236}">
                <a16:creationId xmlns:a16="http://schemas.microsoft.com/office/drawing/2014/main" id="{B303E4AF-3CF2-904F-DEA8-69E7B0539CA8}"/>
              </a:ext>
            </a:extLst>
          </p:cNvPr>
          <p:cNvSpPr/>
          <p:nvPr/>
        </p:nvSpPr>
        <p:spPr>
          <a:xfrm rot="5400000">
            <a:off x="7910391" y="2126684"/>
            <a:ext cx="3305262" cy="4624252"/>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0" name="Rectangle: Folded Corner 9">
            <a:extLst>
              <a:ext uri="{FF2B5EF4-FFF2-40B4-BE49-F238E27FC236}">
                <a16:creationId xmlns:a16="http://schemas.microsoft.com/office/drawing/2014/main" id="{9709BAAB-FBAB-92AA-4029-BBC2ABEC7DF4}"/>
              </a:ext>
            </a:extLst>
          </p:cNvPr>
          <p:cNvSpPr/>
          <p:nvPr/>
        </p:nvSpPr>
        <p:spPr>
          <a:xfrm>
            <a:off x="7627948" y="3233751"/>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11" name="Rectangle: Folded Corner 10">
            <a:extLst>
              <a:ext uri="{FF2B5EF4-FFF2-40B4-BE49-F238E27FC236}">
                <a16:creationId xmlns:a16="http://schemas.microsoft.com/office/drawing/2014/main" id="{86E07C86-B4C4-4656-4BE3-2412A09C0805}"/>
              </a:ext>
            </a:extLst>
          </p:cNvPr>
          <p:cNvSpPr/>
          <p:nvPr/>
        </p:nvSpPr>
        <p:spPr>
          <a:xfrm>
            <a:off x="8334421" y="3233751"/>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12" name="Rectangle: Folded Corner 11">
            <a:extLst>
              <a:ext uri="{FF2B5EF4-FFF2-40B4-BE49-F238E27FC236}">
                <a16:creationId xmlns:a16="http://schemas.microsoft.com/office/drawing/2014/main" id="{0FEAE8EF-DBF6-55D3-EEED-7D58110B0B6A}"/>
              </a:ext>
            </a:extLst>
          </p:cNvPr>
          <p:cNvSpPr/>
          <p:nvPr/>
        </p:nvSpPr>
        <p:spPr>
          <a:xfrm>
            <a:off x="9359118" y="3693832"/>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13" name="Rectangle: Folded Corner 12">
            <a:extLst>
              <a:ext uri="{FF2B5EF4-FFF2-40B4-BE49-F238E27FC236}">
                <a16:creationId xmlns:a16="http://schemas.microsoft.com/office/drawing/2014/main" id="{DC23AAFB-F08C-A1A3-C539-BC34BD37B5A1}"/>
              </a:ext>
            </a:extLst>
          </p:cNvPr>
          <p:cNvSpPr/>
          <p:nvPr/>
        </p:nvSpPr>
        <p:spPr>
          <a:xfrm>
            <a:off x="9133314" y="3230840"/>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15" name="Rectangle: Folded Corner 14">
            <a:extLst>
              <a:ext uri="{FF2B5EF4-FFF2-40B4-BE49-F238E27FC236}">
                <a16:creationId xmlns:a16="http://schemas.microsoft.com/office/drawing/2014/main" id="{0694F52F-C755-42AD-8F2D-15EA4DE27DF4}"/>
              </a:ext>
            </a:extLst>
          </p:cNvPr>
          <p:cNvSpPr/>
          <p:nvPr/>
        </p:nvSpPr>
        <p:spPr>
          <a:xfrm>
            <a:off x="9976507" y="4155596"/>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dirty="0">
                <a:solidFill>
                  <a:schemeClr val="tx1"/>
                </a:solidFill>
              </a:rPr>
              <a:t>Sticky note with delegate comment</a:t>
            </a:r>
          </a:p>
        </p:txBody>
      </p:sp>
      <p:sp>
        <p:nvSpPr>
          <p:cNvPr id="16" name="Rectangle: Folded Corner 15">
            <a:extLst>
              <a:ext uri="{FF2B5EF4-FFF2-40B4-BE49-F238E27FC236}">
                <a16:creationId xmlns:a16="http://schemas.microsoft.com/office/drawing/2014/main" id="{783E4A95-6451-D1E6-8C2C-D9173C61BAE4}"/>
              </a:ext>
            </a:extLst>
          </p:cNvPr>
          <p:cNvSpPr/>
          <p:nvPr/>
        </p:nvSpPr>
        <p:spPr>
          <a:xfrm>
            <a:off x="9111414" y="5263563"/>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17" name="Rectangle: Folded Corner 16">
            <a:extLst>
              <a:ext uri="{FF2B5EF4-FFF2-40B4-BE49-F238E27FC236}">
                <a16:creationId xmlns:a16="http://schemas.microsoft.com/office/drawing/2014/main" id="{ABF349FC-8BFC-5BA0-3AE2-6D4428F2FF61}"/>
              </a:ext>
            </a:extLst>
          </p:cNvPr>
          <p:cNvSpPr/>
          <p:nvPr/>
        </p:nvSpPr>
        <p:spPr>
          <a:xfrm>
            <a:off x="9359118" y="4756171"/>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18" name="Rectangle: Folded Corner 17">
            <a:extLst>
              <a:ext uri="{FF2B5EF4-FFF2-40B4-BE49-F238E27FC236}">
                <a16:creationId xmlns:a16="http://schemas.microsoft.com/office/drawing/2014/main" id="{551F38E2-2073-B683-0548-F5C25EB3EDDE}"/>
              </a:ext>
            </a:extLst>
          </p:cNvPr>
          <p:cNvSpPr/>
          <p:nvPr/>
        </p:nvSpPr>
        <p:spPr>
          <a:xfrm>
            <a:off x="9386783" y="4222470"/>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dirty="0">
                <a:solidFill>
                  <a:schemeClr val="tx1"/>
                </a:solidFill>
              </a:rPr>
              <a:t>Sticky note with delegate comment</a:t>
            </a:r>
          </a:p>
        </p:txBody>
      </p:sp>
      <p:sp>
        <p:nvSpPr>
          <p:cNvPr id="19" name="Rectangle: Folded Corner 18">
            <a:extLst>
              <a:ext uri="{FF2B5EF4-FFF2-40B4-BE49-F238E27FC236}">
                <a16:creationId xmlns:a16="http://schemas.microsoft.com/office/drawing/2014/main" id="{B6A92D53-8851-4560-B828-CF2ED9AACCAB}"/>
              </a:ext>
            </a:extLst>
          </p:cNvPr>
          <p:cNvSpPr/>
          <p:nvPr/>
        </p:nvSpPr>
        <p:spPr>
          <a:xfrm>
            <a:off x="10566232" y="3910546"/>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20" name="Rectangle: Folded Corner 19">
            <a:extLst>
              <a:ext uri="{FF2B5EF4-FFF2-40B4-BE49-F238E27FC236}">
                <a16:creationId xmlns:a16="http://schemas.microsoft.com/office/drawing/2014/main" id="{EA1C8521-2977-72C5-350A-76497D74B628}"/>
              </a:ext>
            </a:extLst>
          </p:cNvPr>
          <p:cNvSpPr/>
          <p:nvPr/>
        </p:nvSpPr>
        <p:spPr>
          <a:xfrm>
            <a:off x="10864607" y="3362280"/>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21" name="Rectangle: Folded Corner 20">
            <a:extLst>
              <a:ext uri="{FF2B5EF4-FFF2-40B4-BE49-F238E27FC236}">
                <a16:creationId xmlns:a16="http://schemas.microsoft.com/office/drawing/2014/main" id="{961435FF-C4A9-E78B-17E6-739D161FDFC3}"/>
              </a:ext>
            </a:extLst>
          </p:cNvPr>
          <p:cNvSpPr/>
          <p:nvPr/>
        </p:nvSpPr>
        <p:spPr>
          <a:xfrm>
            <a:off x="10091447" y="5263563"/>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22" name="Rectangle: Folded Corner 21">
            <a:extLst>
              <a:ext uri="{FF2B5EF4-FFF2-40B4-BE49-F238E27FC236}">
                <a16:creationId xmlns:a16="http://schemas.microsoft.com/office/drawing/2014/main" id="{BBA46B86-211C-7504-C501-1AD1C319E569}"/>
              </a:ext>
            </a:extLst>
          </p:cNvPr>
          <p:cNvSpPr/>
          <p:nvPr/>
        </p:nvSpPr>
        <p:spPr>
          <a:xfrm>
            <a:off x="10952311" y="5263563"/>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23" name="Rectangle: Folded Corner 22">
            <a:extLst>
              <a:ext uri="{FF2B5EF4-FFF2-40B4-BE49-F238E27FC236}">
                <a16:creationId xmlns:a16="http://schemas.microsoft.com/office/drawing/2014/main" id="{4193B9B9-74DD-4EF0-7AD1-CAE1F1257E03}"/>
              </a:ext>
            </a:extLst>
          </p:cNvPr>
          <p:cNvSpPr/>
          <p:nvPr/>
        </p:nvSpPr>
        <p:spPr>
          <a:xfrm>
            <a:off x="10628354" y="4567564"/>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sp>
        <p:nvSpPr>
          <p:cNvPr id="24" name="Rectangle: Folded Corner 23">
            <a:extLst>
              <a:ext uri="{FF2B5EF4-FFF2-40B4-BE49-F238E27FC236}">
                <a16:creationId xmlns:a16="http://schemas.microsoft.com/office/drawing/2014/main" id="{7BD6A9BB-6345-C22B-F8D9-4A926B013774}"/>
              </a:ext>
            </a:extLst>
          </p:cNvPr>
          <p:cNvSpPr/>
          <p:nvPr/>
        </p:nvSpPr>
        <p:spPr>
          <a:xfrm>
            <a:off x="11251751" y="4567564"/>
            <a:ext cx="451608" cy="433429"/>
          </a:xfrm>
          <a:prstGeom prst="foldedCorner">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00" noProof="0" dirty="0">
                <a:solidFill>
                  <a:schemeClr val="tx1"/>
                </a:solidFill>
              </a:rPr>
              <a:t>Sticky note with delegate comment</a:t>
            </a:r>
          </a:p>
        </p:txBody>
      </p:sp>
      <p:cxnSp>
        <p:nvCxnSpPr>
          <p:cNvPr id="26" name="Straight Arrow Connector 25">
            <a:extLst>
              <a:ext uri="{FF2B5EF4-FFF2-40B4-BE49-F238E27FC236}">
                <a16:creationId xmlns:a16="http://schemas.microsoft.com/office/drawing/2014/main" id="{3630CF55-29BF-6876-E48B-B2D72C08BBAB}"/>
              </a:ext>
            </a:extLst>
          </p:cNvPr>
          <p:cNvCxnSpPr/>
          <p:nvPr/>
        </p:nvCxnSpPr>
        <p:spPr>
          <a:xfrm>
            <a:off x="8079556" y="3447553"/>
            <a:ext cx="2548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5D69003-349E-2AB6-9A8A-6569D1BAF621}"/>
              </a:ext>
            </a:extLst>
          </p:cNvPr>
          <p:cNvCxnSpPr/>
          <p:nvPr/>
        </p:nvCxnSpPr>
        <p:spPr>
          <a:xfrm>
            <a:off x="8807935" y="3447553"/>
            <a:ext cx="3034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E03F355-CB80-18C4-4EAD-D844276AC0C4}"/>
              </a:ext>
            </a:extLst>
          </p:cNvPr>
          <p:cNvCxnSpPr/>
          <p:nvPr/>
        </p:nvCxnSpPr>
        <p:spPr>
          <a:xfrm>
            <a:off x="9241917" y="3664268"/>
            <a:ext cx="0" cy="1525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1F9F5C7-DBE0-F1E9-0DA7-57D4F0B16D72}"/>
              </a:ext>
            </a:extLst>
          </p:cNvPr>
          <p:cNvCxnSpPr>
            <a:cxnSpLocks/>
            <a:endCxn id="12" idx="1"/>
          </p:cNvCxnSpPr>
          <p:nvPr/>
        </p:nvCxnSpPr>
        <p:spPr>
          <a:xfrm>
            <a:off x="9262481" y="3910547"/>
            <a:ext cx="966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D6522B9-116C-8A7C-772D-177BE3DC55BD}"/>
              </a:ext>
            </a:extLst>
          </p:cNvPr>
          <p:cNvCxnSpPr>
            <a:cxnSpLocks/>
            <a:endCxn id="18" idx="1"/>
          </p:cNvCxnSpPr>
          <p:nvPr/>
        </p:nvCxnSpPr>
        <p:spPr>
          <a:xfrm>
            <a:off x="9241917" y="4439185"/>
            <a:ext cx="1448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309AD21-8DBE-1855-427F-39DB5E9245FF}"/>
              </a:ext>
            </a:extLst>
          </p:cNvPr>
          <p:cNvCxnSpPr>
            <a:endCxn id="17" idx="1"/>
          </p:cNvCxnSpPr>
          <p:nvPr/>
        </p:nvCxnSpPr>
        <p:spPr>
          <a:xfrm>
            <a:off x="9241917" y="4972885"/>
            <a:ext cx="11720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FDA5037-33CB-FB48-B399-63FCD99D5127}"/>
              </a:ext>
            </a:extLst>
          </p:cNvPr>
          <p:cNvCxnSpPr>
            <a:cxnSpLocks/>
            <a:stCxn id="12" idx="3"/>
            <a:endCxn id="20" idx="1"/>
          </p:cNvCxnSpPr>
          <p:nvPr/>
        </p:nvCxnSpPr>
        <p:spPr>
          <a:xfrm flipV="1">
            <a:off x="9810726" y="3578995"/>
            <a:ext cx="1053881" cy="331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FAAC608-8F8C-325E-1AAC-22D2478FC156}"/>
              </a:ext>
            </a:extLst>
          </p:cNvPr>
          <p:cNvCxnSpPr>
            <a:stCxn id="18" idx="3"/>
          </p:cNvCxnSpPr>
          <p:nvPr/>
        </p:nvCxnSpPr>
        <p:spPr>
          <a:xfrm flipV="1">
            <a:off x="9838391" y="4353516"/>
            <a:ext cx="129848" cy="85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1C93518-F57F-5032-BAA2-B1E22590E3A9}"/>
              </a:ext>
            </a:extLst>
          </p:cNvPr>
          <p:cNvCxnSpPr>
            <a:stCxn id="15" idx="3"/>
            <a:endCxn id="19" idx="1"/>
          </p:cNvCxnSpPr>
          <p:nvPr/>
        </p:nvCxnSpPr>
        <p:spPr>
          <a:xfrm flipV="1">
            <a:off x="10428115" y="4127261"/>
            <a:ext cx="138117" cy="245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87104D9E-92DE-8044-E293-1B277D681A2E}"/>
              </a:ext>
            </a:extLst>
          </p:cNvPr>
          <p:cNvCxnSpPr>
            <a:stCxn id="20" idx="3"/>
          </p:cNvCxnSpPr>
          <p:nvPr/>
        </p:nvCxnSpPr>
        <p:spPr>
          <a:xfrm flipH="1" flipV="1">
            <a:off x="9627644" y="3313831"/>
            <a:ext cx="1688571" cy="265164"/>
          </a:xfrm>
          <a:prstGeom prst="bentConnector3">
            <a:avLst>
              <a:gd name="adj1" fmla="val -1353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E08F227-6217-141A-748E-2B3171CA8492}"/>
              </a:ext>
            </a:extLst>
          </p:cNvPr>
          <p:cNvCxnSpPr>
            <a:stCxn id="19" idx="2"/>
          </p:cNvCxnSpPr>
          <p:nvPr/>
        </p:nvCxnSpPr>
        <p:spPr>
          <a:xfrm>
            <a:off x="10792036" y="4343975"/>
            <a:ext cx="0" cy="223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EE57DCE-9D22-EFEF-52CE-16F060237D72}"/>
              </a:ext>
            </a:extLst>
          </p:cNvPr>
          <p:cNvCxnSpPr>
            <a:stCxn id="17" idx="3"/>
          </p:cNvCxnSpPr>
          <p:nvPr/>
        </p:nvCxnSpPr>
        <p:spPr>
          <a:xfrm flipV="1">
            <a:off x="9810726" y="4972885"/>
            <a:ext cx="81762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525BABE-E8D4-AC03-7198-CF632860A395}"/>
              </a:ext>
            </a:extLst>
          </p:cNvPr>
          <p:cNvCxnSpPr>
            <a:stCxn id="23" idx="3"/>
            <a:endCxn id="24" idx="1"/>
          </p:cNvCxnSpPr>
          <p:nvPr/>
        </p:nvCxnSpPr>
        <p:spPr>
          <a:xfrm>
            <a:off x="11079962" y="4784279"/>
            <a:ext cx="1717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59A9B16-861A-233F-9383-75DD0D5A5996}"/>
              </a:ext>
            </a:extLst>
          </p:cNvPr>
          <p:cNvCxnSpPr>
            <a:endCxn id="21" idx="1"/>
          </p:cNvCxnSpPr>
          <p:nvPr/>
        </p:nvCxnSpPr>
        <p:spPr>
          <a:xfrm>
            <a:off x="9584922" y="5480277"/>
            <a:ext cx="5065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FF281DA5-6E0D-C26D-A3BB-73E87CCBCD19}"/>
              </a:ext>
            </a:extLst>
          </p:cNvPr>
          <p:cNvCxnSpPr>
            <a:stCxn id="11" idx="2"/>
            <a:endCxn id="16" idx="1"/>
          </p:cNvCxnSpPr>
          <p:nvPr/>
        </p:nvCxnSpPr>
        <p:spPr>
          <a:xfrm rot="16200000" flipH="1">
            <a:off x="7929270" y="4298134"/>
            <a:ext cx="1813098" cy="55118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A598C68D-E999-F3CC-F140-F6B931D630B6}"/>
              </a:ext>
            </a:extLst>
          </p:cNvPr>
          <p:cNvCxnSpPr>
            <a:stCxn id="21" idx="3"/>
          </p:cNvCxnSpPr>
          <p:nvPr/>
        </p:nvCxnSpPr>
        <p:spPr>
          <a:xfrm flipV="1">
            <a:off x="10543055" y="5480277"/>
            <a:ext cx="40925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68FF707-5B2B-0726-0961-FA3DF2B48BB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959467" y="237022"/>
            <a:ext cx="994935" cy="965956"/>
          </a:xfrm>
          <a:prstGeom prst="ellipse">
            <a:avLst/>
          </a:prstGeom>
        </p:spPr>
      </p:pic>
      <p:sp>
        <p:nvSpPr>
          <p:cNvPr id="29" name="Rectangle: Rounded Corners 4">
            <a:extLst>
              <a:ext uri="{FF2B5EF4-FFF2-40B4-BE49-F238E27FC236}">
                <a16:creationId xmlns:a16="http://schemas.microsoft.com/office/drawing/2014/main" id="{8B0F9C72-E889-48A0-8C1B-3D64A43C3322}"/>
              </a:ext>
            </a:extLst>
          </p:cNvPr>
          <p:cNvSpPr/>
          <p:nvPr/>
        </p:nvSpPr>
        <p:spPr>
          <a:xfrm>
            <a:off x="500827" y="1659467"/>
            <a:ext cx="11374321" cy="581315"/>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Objective: </a:t>
            </a:r>
            <a:r>
              <a:rPr lang="en-GB" sz="1600" dirty="0">
                <a:solidFill>
                  <a:srgbClr val="444444"/>
                </a:solidFill>
              </a:rPr>
              <a:t>To collaboratively design a care pathway for lung cancer screening that is tailored to the country/region. </a:t>
            </a:r>
          </a:p>
        </p:txBody>
      </p:sp>
    </p:spTree>
    <p:extLst>
      <p:ext uri="{BB962C8B-B14F-4D97-AF65-F5344CB8AC3E}">
        <p14:creationId xmlns:p14="http://schemas.microsoft.com/office/powerpoint/2010/main" val="240778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BD7B07-0B94-FADE-36A0-B87D83E8A85F}"/>
              </a:ext>
            </a:extLst>
          </p:cNvPr>
          <p:cNvSpPr>
            <a:spLocks noGrp="1"/>
          </p:cNvSpPr>
          <p:nvPr>
            <p:ph type="body" sz="quarter" idx="10"/>
          </p:nvPr>
        </p:nvSpPr>
        <p:spPr>
          <a:xfrm>
            <a:off x="850900" y="6000750"/>
            <a:ext cx="5797550" cy="398463"/>
          </a:xfrm>
        </p:spPr>
        <p:txBody>
          <a:bodyPr/>
          <a:lstStyle/>
          <a:p>
            <a:r>
              <a:rPr lang="en-GB" noProof="0" dirty="0"/>
              <a:t>Other resources on screening </a:t>
            </a:r>
          </a:p>
        </p:txBody>
      </p:sp>
      <p:sp>
        <p:nvSpPr>
          <p:cNvPr id="5" name="Text Placeholder 4">
            <a:extLst>
              <a:ext uri="{FF2B5EF4-FFF2-40B4-BE49-F238E27FC236}">
                <a16:creationId xmlns:a16="http://schemas.microsoft.com/office/drawing/2014/main" id="{411456DA-6E6E-7D18-A85E-3716475FC169}"/>
              </a:ext>
            </a:extLst>
          </p:cNvPr>
          <p:cNvSpPr>
            <a:spLocks noGrp="1"/>
          </p:cNvSpPr>
          <p:nvPr>
            <p:ph type="body" sz="quarter" idx="16"/>
          </p:nvPr>
        </p:nvSpPr>
        <p:spPr>
          <a:xfrm>
            <a:off x="950913" y="2832100"/>
            <a:ext cx="8420100" cy="708025"/>
          </a:xfrm>
        </p:spPr>
        <p:txBody>
          <a:bodyPr/>
          <a:lstStyle/>
          <a:p>
            <a:r>
              <a:rPr lang="en-GB" noProof="0" dirty="0"/>
              <a:t>From the Lung Cancer Policy Network</a:t>
            </a:r>
          </a:p>
        </p:txBody>
      </p:sp>
      <p:sp>
        <p:nvSpPr>
          <p:cNvPr id="10" name="Text Placeholder 9">
            <a:extLst>
              <a:ext uri="{FF2B5EF4-FFF2-40B4-BE49-F238E27FC236}">
                <a16:creationId xmlns:a16="http://schemas.microsoft.com/office/drawing/2014/main" id="{B0CD2E75-06F9-6DF2-8217-219802C05579}"/>
              </a:ext>
            </a:extLst>
          </p:cNvPr>
          <p:cNvSpPr>
            <a:spLocks noGrp="1"/>
          </p:cNvSpPr>
          <p:nvPr>
            <p:ph type="body" sz="quarter" idx="17"/>
          </p:nvPr>
        </p:nvSpPr>
        <p:spPr/>
        <p:txBody>
          <a:bodyPr/>
          <a:lstStyle/>
          <a:p>
            <a:endParaRPr lang="en-GB" dirty="0"/>
          </a:p>
        </p:txBody>
      </p:sp>
      <p:grpSp>
        <p:nvGrpSpPr>
          <p:cNvPr id="3" name="Group 2">
            <a:extLst>
              <a:ext uri="{FF2B5EF4-FFF2-40B4-BE49-F238E27FC236}">
                <a16:creationId xmlns:a16="http://schemas.microsoft.com/office/drawing/2014/main" id="{C0B42952-E974-752D-6A1F-294364BE7C51}"/>
              </a:ext>
            </a:extLst>
          </p:cNvPr>
          <p:cNvGrpSpPr/>
          <p:nvPr/>
        </p:nvGrpSpPr>
        <p:grpSpPr>
          <a:xfrm>
            <a:off x="855907" y="689497"/>
            <a:ext cx="1799999" cy="1778568"/>
            <a:chOff x="855907" y="689497"/>
            <a:chExt cx="1799999" cy="1778568"/>
          </a:xfrm>
        </p:grpSpPr>
        <p:sp>
          <p:nvSpPr>
            <p:cNvPr id="2" name="Oval 1">
              <a:extLst>
                <a:ext uri="{FF2B5EF4-FFF2-40B4-BE49-F238E27FC236}">
                  <a16:creationId xmlns:a16="http://schemas.microsoft.com/office/drawing/2014/main" id="{154B40D1-6633-9EFF-A799-4A3A57AA74D0}"/>
                </a:ext>
              </a:extLst>
            </p:cNvPr>
            <p:cNvSpPr/>
            <p:nvPr/>
          </p:nvSpPr>
          <p:spPr>
            <a:xfrm>
              <a:off x="855907" y="689497"/>
              <a:ext cx="1799999" cy="1778568"/>
            </a:xfrm>
            <a:prstGeom prst="ellipse">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F12E18AB-7D06-EB0B-C846-F6CEA81F3EF6}"/>
                </a:ext>
              </a:extLst>
            </p:cNvPr>
            <p:cNvGrpSpPr/>
            <p:nvPr/>
          </p:nvGrpSpPr>
          <p:grpSpPr>
            <a:xfrm>
              <a:off x="899850" y="842194"/>
              <a:ext cx="1712112" cy="1519188"/>
              <a:chOff x="1077147" y="901548"/>
              <a:chExt cx="1480316" cy="1313511"/>
            </a:xfrm>
          </p:grpSpPr>
          <p:grpSp>
            <p:nvGrpSpPr>
              <p:cNvPr id="20" name="Group 19">
                <a:extLst>
                  <a:ext uri="{FF2B5EF4-FFF2-40B4-BE49-F238E27FC236}">
                    <a16:creationId xmlns:a16="http://schemas.microsoft.com/office/drawing/2014/main" id="{A3B08DF2-7181-D2E6-FCF9-8ABA96FF835A}"/>
                  </a:ext>
                </a:extLst>
              </p:cNvPr>
              <p:cNvGrpSpPr/>
              <p:nvPr/>
            </p:nvGrpSpPr>
            <p:grpSpPr>
              <a:xfrm>
                <a:off x="1077147" y="901548"/>
                <a:ext cx="1244572" cy="1134918"/>
                <a:chOff x="10178161" y="2849449"/>
                <a:chExt cx="1266430" cy="1266430"/>
              </a:xfrm>
            </p:grpSpPr>
            <p:sp>
              <p:nvSpPr>
                <p:cNvPr id="21" name="Rectangle: Rounded Corners 3">
                  <a:extLst>
                    <a:ext uri="{FF2B5EF4-FFF2-40B4-BE49-F238E27FC236}">
                      <a16:creationId xmlns:a16="http://schemas.microsoft.com/office/drawing/2014/main" id="{8ECD34C3-1336-0763-6401-7534D449BE79}"/>
                    </a:ext>
                  </a:extLst>
                </p:cNvPr>
                <p:cNvSpPr/>
                <p:nvPr/>
              </p:nvSpPr>
              <p:spPr>
                <a:xfrm>
                  <a:off x="10476424" y="3047342"/>
                  <a:ext cx="634481" cy="889997"/>
                </a:xfrm>
                <a:prstGeom prst="roundRect">
                  <a:avLst>
                    <a:gd name="adj" fmla="val 78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2" name="Picture 21" descr="A black and green rectangular object with text&#10;&#10;Description automatically generated">
                  <a:extLst>
                    <a:ext uri="{FF2B5EF4-FFF2-40B4-BE49-F238E27FC236}">
                      <a16:creationId xmlns:a16="http://schemas.microsoft.com/office/drawing/2014/main" id="{44CC8B9F-3006-CACA-9E9F-8790D3807F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2" t="10470" r="10470" b="12692"/>
                <a:stretch/>
              </p:blipFill>
              <p:spPr>
                <a:xfrm>
                  <a:off x="10178161" y="2849449"/>
                  <a:ext cx="1266430" cy="1266430"/>
                </a:xfrm>
                <a:prstGeom prst="rect">
                  <a:avLst/>
                </a:prstGeom>
              </p:spPr>
            </p:pic>
          </p:grpSp>
          <p:grpSp>
            <p:nvGrpSpPr>
              <p:cNvPr id="23" name="Group 22">
                <a:extLst>
                  <a:ext uri="{FF2B5EF4-FFF2-40B4-BE49-F238E27FC236}">
                    <a16:creationId xmlns:a16="http://schemas.microsoft.com/office/drawing/2014/main" id="{7B51F687-14A9-E39B-2A71-508D602833EF}"/>
                  </a:ext>
                </a:extLst>
              </p:cNvPr>
              <p:cNvGrpSpPr/>
              <p:nvPr/>
            </p:nvGrpSpPr>
            <p:grpSpPr>
              <a:xfrm>
                <a:off x="1312891" y="1080141"/>
                <a:ext cx="1244572" cy="1134918"/>
                <a:chOff x="10178161" y="2849449"/>
                <a:chExt cx="1266430" cy="1266430"/>
              </a:xfrm>
            </p:grpSpPr>
            <p:sp>
              <p:nvSpPr>
                <p:cNvPr id="24" name="Rectangle: Rounded Corners 3">
                  <a:extLst>
                    <a:ext uri="{FF2B5EF4-FFF2-40B4-BE49-F238E27FC236}">
                      <a16:creationId xmlns:a16="http://schemas.microsoft.com/office/drawing/2014/main" id="{BE73E5CB-DB9A-2CE8-54D1-A8BCBBF1232B}"/>
                    </a:ext>
                  </a:extLst>
                </p:cNvPr>
                <p:cNvSpPr/>
                <p:nvPr/>
              </p:nvSpPr>
              <p:spPr>
                <a:xfrm>
                  <a:off x="10476424" y="3047342"/>
                  <a:ext cx="634481" cy="889997"/>
                </a:xfrm>
                <a:prstGeom prst="roundRect">
                  <a:avLst>
                    <a:gd name="adj" fmla="val 78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5" name="Picture 24" descr="A black and green rectangular object with text&#10;&#10;Description automatically generated">
                  <a:extLst>
                    <a:ext uri="{FF2B5EF4-FFF2-40B4-BE49-F238E27FC236}">
                      <a16:creationId xmlns:a16="http://schemas.microsoft.com/office/drawing/2014/main" id="{7CCEB1E2-E700-49C9-6111-F931223713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2" t="10470" r="10470" b="12692"/>
                <a:stretch/>
              </p:blipFill>
              <p:spPr>
                <a:xfrm>
                  <a:off x="10178161" y="2849449"/>
                  <a:ext cx="1266430" cy="1266430"/>
                </a:xfrm>
                <a:prstGeom prst="rect">
                  <a:avLst/>
                </a:prstGeom>
              </p:spPr>
            </p:pic>
          </p:grpSp>
        </p:grpSp>
      </p:grpSp>
    </p:spTree>
    <p:extLst>
      <p:ext uri="{BB962C8B-B14F-4D97-AF65-F5344CB8AC3E}">
        <p14:creationId xmlns:p14="http://schemas.microsoft.com/office/powerpoint/2010/main" val="247692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026CCE4-07DD-4471-8BD2-B7D325627AE8}"/>
              </a:ext>
            </a:extLst>
          </p:cNvPr>
          <p:cNvSpPr/>
          <p:nvPr/>
        </p:nvSpPr>
        <p:spPr>
          <a:xfrm>
            <a:off x="0" y="1"/>
            <a:ext cx="12192000" cy="1439998"/>
          </a:xfrm>
          <a:prstGeom prst="rect">
            <a:avLst/>
          </a:prstGeom>
          <a:solidFill>
            <a:schemeClr val="accent2"/>
          </a:solidFill>
          <a:ln>
            <a:solidFill>
              <a:srgbClr val="184778"/>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8A252A14-24F7-6C34-E534-49E00F113694}"/>
              </a:ext>
            </a:extLst>
          </p:cNvPr>
          <p:cNvSpPr>
            <a:spLocks noGrp="1"/>
          </p:cNvSpPr>
          <p:nvPr>
            <p:ph type="title"/>
          </p:nvPr>
        </p:nvSpPr>
        <p:spPr/>
        <p:txBody>
          <a:bodyPr/>
          <a:lstStyle/>
          <a:p>
            <a:r>
              <a:rPr lang="en-GB" noProof="0" dirty="0"/>
              <a:t>Building the LDCT screening evidence base </a:t>
            </a:r>
            <a:br>
              <a:rPr lang="en-GB" noProof="0" dirty="0"/>
            </a:br>
            <a:r>
              <a:rPr lang="en-GB" noProof="0" dirty="0"/>
              <a:t>to inform policy</a:t>
            </a:r>
            <a:endParaRPr lang="en-GB" i="1" strike="sngStrike" noProof="0" dirty="0">
              <a:solidFill>
                <a:srgbClr val="FF0000"/>
              </a:solidFill>
            </a:endParaRPr>
          </a:p>
        </p:txBody>
      </p:sp>
      <p:pic>
        <p:nvPicPr>
          <p:cNvPr id="4" name="Picture 2" descr="New policy briefs published to support the implementation of lung cancer screening">
            <a:hlinkClick r:id="rId3"/>
            <a:extLst>
              <a:ext uri="{FF2B5EF4-FFF2-40B4-BE49-F238E27FC236}">
                <a16:creationId xmlns:a16="http://schemas.microsoft.com/office/drawing/2014/main" id="{BAAE0890-248E-2BC8-ADCE-51D98FBADD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070108" y="1800000"/>
            <a:ext cx="4621064" cy="1947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hlinkClick r:id="rId3"/>
            <a:extLst>
              <a:ext uri="{FF2B5EF4-FFF2-40B4-BE49-F238E27FC236}">
                <a16:creationId xmlns:a16="http://schemas.microsoft.com/office/drawing/2014/main" id="{47E25CB3-46A8-61EB-7FAE-1D2FFBDA278C}"/>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777875" y="4189969"/>
            <a:ext cx="2581691" cy="1439998"/>
          </a:xfrm>
          <a:prstGeom prst="rect">
            <a:avLst/>
          </a:prstGeom>
          <a:ln>
            <a:noFill/>
          </a:ln>
          <a:effectLst/>
        </p:spPr>
      </p:pic>
      <p:pic>
        <p:nvPicPr>
          <p:cNvPr id="7" name="Picture 6">
            <a:hlinkClick r:id="rId3"/>
            <a:extLst>
              <a:ext uri="{FF2B5EF4-FFF2-40B4-BE49-F238E27FC236}">
                <a16:creationId xmlns:a16="http://schemas.microsoft.com/office/drawing/2014/main" id="{6A4A860B-9DD1-57C2-8113-3923BD60D36A}"/>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9359566" y="4189969"/>
            <a:ext cx="2674178" cy="1453539"/>
          </a:xfrm>
          <a:prstGeom prst="rect">
            <a:avLst/>
          </a:prstGeom>
          <a:ln>
            <a:noFill/>
          </a:ln>
          <a:effectLst/>
        </p:spPr>
      </p:pic>
      <p:sp>
        <p:nvSpPr>
          <p:cNvPr id="8" name="TextBox 7">
            <a:extLst>
              <a:ext uri="{FF2B5EF4-FFF2-40B4-BE49-F238E27FC236}">
                <a16:creationId xmlns:a16="http://schemas.microsoft.com/office/drawing/2014/main" id="{19CE08CB-3DA0-D3F6-52DD-784A972F7AA7}"/>
              </a:ext>
            </a:extLst>
          </p:cNvPr>
          <p:cNvSpPr txBox="1"/>
          <p:nvPr/>
        </p:nvSpPr>
        <p:spPr>
          <a:xfrm>
            <a:off x="6623855" y="3944698"/>
            <a:ext cx="3362158" cy="294632"/>
          </a:xfrm>
          <a:prstGeom prst="rect">
            <a:avLst/>
          </a:prstGeom>
          <a:noFill/>
        </p:spPr>
        <p:txBody>
          <a:bodyPr wrap="square" rtlCol="0">
            <a:spAutoFit/>
          </a:bodyPr>
          <a:lstStyle/>
          <a:p>
            <a:pPr algn="l">
              <a:lnSpc>
                <a:spcPct val="150000"/>
              </a:lnSpc>
            </a:pPr>
            <a:r>
              <a:rPr lang="en-US" sz="1000" b="1" noProof="0" dirty="0">
                <a:solidFill>
                  <a:schemeClr val="tx2"/>
                </a:solidFill>
                <a:latin typeface="Arial" panose="020B0604020202020204" pitchFamily="34" charset="0"/>
                <a:ea typeface="Roboto Light" panose="02000000000000000000" pitchFamily="2" charset="0"/>
                <a:cs typeface="Arial" panose="020B0604020202020204" pitchFamily="34" charset="0"/>
              </a:rPr>
              <a:t>The six domains of the health system</a:t>
            </a:r>
            <a:endParaRPr lang="en-GB" sz="1000" b="1" noProof="0" dirty="0">
              <a:solidFill>
                <a:schemeClr val="tx2"/>
              </a:solidFill>
              <a:latin typeface="Arial" panose="020B0604020202020204" pitchFamily="34" charset="0"/>
              <a:ea typeface="Roboto Light" panose="02000000000000000000" pitchFamily="2" charset="0"/>
              <a:cs typeface="Arial" panose="020B0604020202020204" pitchFamily="34" charset="0"/>
            </a:endParaRPr>
          </a:p>
        </p:txBody>
      </p:sp>
      <p:sp>
        <p:nvSpPr>
          <p:cNvPr id="10" name="Rectangle 24">
            <a:hlinkClick r:id="rId7"/>
            <a:extLst>
              <a:ext uri="{FF2B5EF4-FFF2-40B4-BE49-F238E27FC236}">
                <a16:creationId xmlns:a16="http://schemas.microsoft.com/office/drawing/2014/main" id="{0ECBB961-EF3F-019C-6473-F2E628D4F90D}"/>
              </a:ext>
            </a:extLst>
          </p:cNvPr>
          <p:cNvSpPr/>
          <p:nvPr/>
        </p:nvSpPr>
        <p:spPr>
          <a:xfrm>
            <a:off x="-276445" y="6025837"/>
            <a:ext cx="10262457" cy="585469"/>
          </a:xfrm>
          <a:prstGeom prst="roundRect">
            <a:avLst>
              <a:gd name="adj" fmla="val 50000"/>
            </a:avLst>
          </a:prstGeom>
          <a:solidFill>
            <a:srgbClr val="008B7F"/>
          </a:solidFill>
          <a:ln cap="flat">
            <a:noFill/>
            <a:prstDash val="solid"/>
          </a:ln>
          <a:effectLst/>
        </p:spPr>
        <p:txBody>
          <a:bodyPr vert="horz" wrap="square" lIns="91440" tIns="45720" rIns="91440" bIns="45720" anchor="ctr" anchorCtr="1" compatLnSpc="1">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1" i="0" u="none" strike="noStrike" kern="0" cap="none" spc="0" normalizeH="0" baseline="0" noProof="0" dirty="0">
                <a:ln>
                  <a:noFill/>
                </a:ln>
                <a:solidFill>
                  <a:schemeClr val="bg1"/>
                </a:solidFill>
                <a:effectLst/>
                <a:uLnTx/>
                <a:uFillTx/>
                <a:latin typeface="Arial" panose="020B0604020202020204" pitchFamily="34" charset="0"/>
                <a:ea typeface="+mn-ea"/>
                <a:cs typeface="+mn-cs"/>
                <a:hlinkClick r:id="rId7">
                  <a:extLst>
                    <a:ext uri="{A12FA001-AC4F-418D-AE19-62706E023703}">
                      <ahyp:hlinkClr xmlns:ahyp="http://schemas.microsoft.com/office/drawing/2018/hyperlinkcolor" val="tx"/>
                    </a:ext>
                  </a:extLst>
                </a:hlinkClick>
              </a:rPr>
              <a:t>Each policy brief is available in English, Spanish, French, Arabic and Simplified Chinese.</a:t>
            </a:r>
            <a:endParaRPr kumimoji="0" lang="en-GB" sz="1600" b="1" i="0" u="none" strike="noStrike" kern="0" cap="none" spc="0" normalizeH="0" baseline="0" noProof="0" dirty="0">
              <a:ln>
                <a:noFill/>
              </a:ln>
              <a:solidFill>
                <a:schemeClr val="bg1"/>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753D099F-81D1-4448-8A81-351D758A8B4F}"/>
              </a:ext>
            </a:extLst>
          </p:cNvPr>
          <p:cNvGrpSpPr/>
          <p:nvPr/>
        </p:nvGrpSpPr>
        <p:grpSpPr>
          <a:xfrm>
            <a:off x="10696655" y="-135485"/>
            <a:ext cx="1681871" cy="1695140"/>
            <a:chOff x="10117421" y="3929895"/>
            <a:chExt cx="1695141" cy="1695141"/>
          </a:xfrm>
        </p:grpSpPr>
        <p:sp>
          <p:nvSpPr>
            <p:cNvPr id="11" name="Rectangle: Rounded Corners 10">
              <a:extLst>
                <a:ext uri="{FF2B5EF4-FFF2-40B4-BE49-F238E27FC236}">
                  <a16:creationId xmlns:a16="http://schemas.microsoft.com/office/drawing/2014/main" id="{6C6CBAEA-4AC3-7016-AC57-B180B3D45A1C}"/>
                </a:ext>
              </a:extLst>
            </p:cNvPr>
            <p:cNvSpPr/>
            <p:nvPr/>
          </p:nvSpPr>
          <p:spPr>
            <a:xfrm>
              <a:off x="10643645" y="4332468"/>
              <a:ext cx="634481" cy="889997"/>
            </a:xfrm>
            <a:prstGeom prst="roundRect">
              <a:avLst>
                <a:gd name="adj" fmla="val 343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2" name="Picture 11" descr="A close up of a paper&#10;&#10;Description automatically generated">
              <a:extLst>
                <a:ext uri="{FF2B5EF4-FFF2-40B4-BE49-F238E27FC236}">
                  <a16:creationId xmlns:a16="http://schemas.microsoft.com/office/drawing/2014/main" id="{54E094B3-8283-8490-4A21-7968C3D31DF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17421" y="3929895"/>
              <a:ext cx="1695141" cy="1695141"/>
            </a:xfrm>
            <a:prstGeom prst="rect">
              <a:avLst/>
            </a:prstGeom>
          </p:spPr>
        </p:pic>
      </p:grpSp>
      <p:sp>
        <p:nvSpPr>
          <p:cNvPr id="18" name="Text Placeholder 2">
            <a:extLst>
              <a:ext uri="{FF2B5EF4-FFF2-40B4-BE49-F238E27FC236}">
                <a16:creationId xmlns:a16="http://schemas.microsoft.com/office/drawing/2014/main" id="{55228019-D52B-1B09-CAE4-BCCC8503023C}"/>
              </a:ext>
            </a:extLst>
          </p:cNvPr>
          <p:cNvSpPr>
            <a:spLocks noGrp="1"/>
          </p:cNvSpPr>
          <p:nvPr>
            <p:ph type="body" sz="quarter" idx="10"/>
          </p:nvPr>
        </p:nvSpPr>
        <p:spPr>
          <a:xfrm>
            <a:off x="500828" y="1800000"/>
            <a:ext cx="5722172" cy="1015079"/>
          </a:xfrm>
        </p:spPr>
        <p:txBody>
          <a:bodyPr>
            <a:noAutofit/>
          </a:bodyPr>
          <a:lstStyle/>
          <a:p>
            <a:pPr marL="0" indent="0">
              <a:lnSpc>
                <a:spcPct val="100000"/>
              </a:lnSpc>
              <a:buNone/>
            </a:pPr>
            <a:r>
              <a:rPr lang="en-GB" sz="1800" b="1" noProof="0" dirty="0">
                <a:solidFill>
                  <a:schemeClr val="tx2"/>
                </a:solidFill>
              </a:rPr>
              <a:t>To enhance engagement with policymakers on screening implementation considerations, the Network has:</a:t>
            </a:r>
            <a:endParaRPr lang="en-GB" sz="1800" b="1" noProof="0" dirty="0">
              <a:solidFill>
                <a:schemeClr val="accent1"/>
              </a:solidFill>
            </a:endParaRPr>
          </a:p>
        </p:txBody>
      </p:sp>
      <p:sp>
        <p:nvSpPr>
          <p:cNvPr id="19" name="TextBox 18">
            <a:extLst>
              <a:ext uri="{FF2B5EF4-FFF2-40B4-BE49-F238E27FC236}">
                <a16:creationId xmlns:a16="http://schemas.microsoft.com/office/drawing/2014/main" id="{B4C1C0CD-2C04-B0DF-393D-9E54922C6A32}"/>
              </a:ext>
            </a:extLst>
          </p:cNvPr>
          <p:cNvSpPr txBox="1"/>
          <p:nvPr/>
        </p:nvSpPr>
        <p:spPr>
          <a:xfrm>
            <a:off x="91579" y="2773968"/>
            <a:ext cx="6262742" cy="2677656"/>
          </a:xfrm>
          <a:prstGeom prst="rect">
            <a:avLst/>
          </a:prstGeom>
          <a:noFill/>
        </p:spPr>
        <p:txBody>
          <a:bodyPr wrap="square">
            <a:spAutoFit/>
          </a:bodyPr>
          <a:lstStyle/>
          <a:p>
            <a:pPr marL="742950" lvl="1" indent="-285750">
              <a:spcBef>
                <a:spcPts val="1800"/>
              </a:spcBef>
              <a:buClr>
                <a:srgbClr val="028B7F"/>
              </a:buClr>
              <a:buFont typeface="Arial" panose="020B0604020202020204" pitchFamily="34" charset="0"/>
              <a:buChar char="•"/>
              <a:defRPr/>
            </a:pPr>
            <a:r>
              <a:rPr lang="en-GB" sz="1600" dirty="0">
                <a:solidFill>
                  <a:srgbClr val="444444"/>
                </a:solidFill>
                <a:latin typeface="Arial" panose="020B0604020202020204" pitchFamily="34" charset="0"/>
                <a:cs typeface="Arial" panose="020B0604020202020204" pitchFamily="34" charset="0"/>
              </a:rPr>
              <a:t>p</a:t>
            </a:r>
            <a:r>
              <a:rPr kumimoji="0" lang="en-GB" sz="1600" i="0" u="none" strike="noStrike" kern="1200" cap="none" spc="0" normalizeH="0" baseline="0" noProof="0" dirty="0" err="1">
                <a:ln>
                  <a:noFill/>
                </a:ln>
                <a:solidFill>
                  <a:srgbClr val="444444"/>
                </a:solidFill>
                <a:effectLst/>
                <a:uLnTx/>
                <a:uFillTx/>
                <a:latin typeface="Arial" panose="020B0604020202020204" pitchFamily="34" charset="0"/>
                <a:ea typeface="+mn-ea"/>
                <a:cs typeface="Arial" panose="020B0604020202020204" pitchFamily="34" charset="0"/>
              </a:rPr>
              <a:t>ublished</a:t>
            </a:r>
            <a:r>
              <a:rPr kumimoji="0" lang="en-GB" sz="160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 </a:t>
            </a:r>
            <a:r>
              <a:rPr kumimoji="0" lang="en-GB" sz="160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six policy briefs</a:t>
            </a:r>
            <a:r>
              <a:rPr kumimoji="0" lang="en-GB" sz="1600"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a:ln>
                  <a:noFill/>
                </a:ln>
                <a:solidFill>
                  <a:srgbClr val="E4E5E6">
                    <a:lumMod val="25000"/>
                  </a:srgbClr>
                </a:solidFill>
                <a:effectLst/>
                <a:uLnTx/>
                <a:uFillTx/>
                <a:latin typeface="Arial" panose="020B0604020202020204" pitchFamily="34" charset="0"/>
                <a:ea typeface="+mn-ea"/>
                <a:cs typeface="Arial" panose="020B0604020202020204" pitchFamily="34" charset="0"/>
              </a:rPr>
              <a:t>each of which details an implementation framework domain</a:t>
            </a:r>
          </a:p>
          <a:p>
            <a:pPr marL="742950" lvl="1" indent="-285750">
              <a:spcBef>
                <a:spcPts val="1200"/>
              </a:spcBef>
              <a:buClr>
                <a:srgbClr val="028B7F"/>
              </a:buClr>
              <a:buFont typeface="Arial" panose="020B0604020202020204" pitchFamily="34" charset="0"/>
              <a:buChar char="•"/>
              <a:defRPr/>
            </a:pPr>
            <a:r>
              <a:rPr lang="en-GB" sz="1600" dirty="0">
                <a:solidFill>
                  <a:srgbClr val="E4E5E6">
                    <a:lumMod val="25000"/>
                  </a:srgbClr>
                </a:solidFill>
                <a:latin typeface="Arial" panose="020B0604020202020204" pitchFamily="34" charset="0"/>
                <a:cs typeface="Arial" panose="020B0604020202020204" pitchFamily="34" charset="0"/>
              </a:rPr>
              <a:t>e</a:t>
            </a:r>
            <a:r>
              <a:rPr lang="en-GB" sz="1600" noProof="0" dirty="0">
                <a:solidFill>
                  <a:srgbClr val="E4E5E6">
                    <a:lumMod val="25000"/>
                  </a:srgbClr>
                </a:solidFill>
                <a:latin typeface="Arial" panose="020B0604020202020204" pitchFamily="34" charset="0"/>
                <a:cs typeface="Arial" panose="020B0604020202020204" pitchFamily="34" charset="0"/>
              </a:rPr>
              <a:t>ach</a:t>
            </a:r>
            <a:r>
              <a:rPr kumimoji="0" lang="en-GB" sz="1600" b="0" i="0" u="none" strike="noStrike" kern="1200" cap="none" spc="0" normalizeH="0" baseline="0" noProof="0" dirty="0">
                <a:ln>
                  <a:noFill/>
                </a:ln>
                <a:solidFill>
                  <a:srgbClr val="E4E5E6">
                    <a:lumMod val="25000"/>
                  </a:srgbClr>
                </a:solidFill>
                <a:effectLst/>
                <a:uLnTx/>
                <a:uFillTx/>
                <a:latin typeface="Arial" panose="020B0604020202020204" pitchFamily="34" charset="0"/>
                <a:ea typeface="+mn-ea"/>
                <a:cs typeface="Arial" panose="020B0604020202020204" pitchFamily="34" charset="0"/>
              </a:rPr>
              <a:t> brief </a:t>
            </a:r>
            <a:r>
              <a:rPr lang="en-GB" sz="1600" noProof="0" dirty="0">
                <a:solidFill>
                  <a:srgbClr val="E4E5E6">
                    <a:lumMod val="25000"/>
                  </a:srgbClr>
                </a:solidFill>
                <a:latin typeface="Arial" panose="020B0604020202020204" pitchFamily="34" charset="0"/>
                <a:cs typeface="Arial" panose="020B0604020202020204" pitchFamily="34" charset="0"/>
              </a:rPr>
              <a:t>provides:</a:t>
            </a:r>
          </a:p>
          <a:p>
            <a:pPr marL="1200150" lvl="2" indent="-285750">
              <a:spcBef>
                <a:spcPts val="1200"/>
              </a:spcBef>
              <a:buClr>
                <a:srgbClr val="028B7F"/>
              </a:buClr>
              <a:buFont typeface="Arial" panose="020B0604020202020204" pitchFamily="34" charset="0"/>
              <a:buChar char="•"/>
              <a:defRPr/>
            </a:pPr>
            <a:r>
              <a:rPr lang="en-GB" sz="1600" b="1" noProof="0" dirty="0">
                <a:solidFill>
                  <a:srgbClr val="E4E5E6">
                    <a:lumMod val="25000"/>
                  </a:srgbClr>
                </a:solidFill>
                <a:latin typeface="Arial" panose="020B0604020202020204" pitchFamily="34" charset="0"/>
                <a:cs typeface="Arial" panose="020B0604020202020204" pitchFamily="34" charset="0"/>
              </a:rPr>
              <a:t>insights</a:t>
            </a:r>
            <a:r>
              <a:rPr lang="en-GB" sz="1600" noProof="0" dirty="0">
                <a:solidFill>
                  <a:srgbClr val="E4E5E6">
                    <a:lumMod val="25000"/>
                  </a:srgbClr>
                </a:solidFill>
                <a:latin typeface="Arial" panose="020B0604020202020204" pitchFamily="34" charset="0"/>
                <a:cs typeface="Arial" panose="020B0604020202020204" pitchFamily="34" charset="0"/>
              </a:rPr>
              <a:t> into considerations for each domain</a:t>
            </a:r>
          </a:p>
          <a:p>
            <a:pPr marL="1200150" lvl="2" indent="-285750">
              <a:spcBef>
                <a:spcPts val="1200"/>
              </a:spcBef>
              <a:buClr>
                <a:srgbClr val="028B7F"/>
              </a:buClr>
              <a:buFont typeface="Arial" panose="020B0604020202020204" pitchFamily="34" charset="0"/>
              <a:buChar char="•"/>
              <a:defRPr/>
            </a:pPr>
            <a:r>
              <a:rPr lang="en-GB" sz="1600" b="1" noProof="0" dirty="0">
                <a:solidFill>
                  <a:srgbClr val="E4E5E6">
                    <a:lumMod val="25000"/>
                  </a:srgbClr>
                </a:solidFill>
                <a:latin typeface="Arial" panose="020B0604020202020204" pitchFamily="34" charset="0"/>
                <a:cs typeface="Arial" panose="020B0604020202020204" pitchFamily="34" charset="0"/>
              </a:rPr>
              <a:t>case studies</a:t>
            </a:r>
          </a:p>
          <a:p>
            <a:pPr marL="1200150" lvl="2" indent="-285750">
              <a:spcBef>
                <a:spcPts val="1200"/>
              </a:spcBef>
              <a:buClr>
                <a:srgbClr val="028B7F"/>
              </a:buClr>
              <a:buFont typeface="Arial" panose="020B0604020202020204" pitchFamily="34" charset="0"/>
              <a:buChar char="•"/>
              <a:defRPr/>
            </a:pPr>
            <a:r>
              <a:rPr lang="en-GB" sz="1600" b="1" noProof="0" dirty="0">
                <a:solidFill>
                  <a:srgbClr val="E4E5E6">
                    <a:lumMod val="25000"/>
                  </a:srgbClr>
                </a:solidFill>
                <a:latin typeface="Arial" panose="020B0604020202020204" pitchFamily="34" charset="0"/>
                <a:cs typeface="Arial" panose="020B0604020202020204" pitchFamily="34" charset="0"/>
              </a:rPr>
              <a:t>policy recommendations </a:t>
            </a:r>
            <a:r>
              <a:rPr lang="en-GB" sz="1600" noProof="0" dirty="0">
                <a:solidFill>
                  <a:srgbClr val="E4E5E6">
                    <a:lumMod val="25000"/>
                  </a:srgbClr>
                </a:solidFill>
                <a:latin typeface="Arial" panose="020B0604020202020204" pitchFamily="34" charset="0"/>
                <a:cs typeface="Arial" panose="020B0604020202020204" pitchFamily="34" charset="0"/>
              </a:rPr>
              <a:t>to support the successful implementation of equitable, effective screening programmes for lung cancer.</a:t>
            </a:r>
          </a:p>
        </p:txBody>
      </p:sp>
    </p:spTree>
    <p:extLst>
      <p:ext uri="{BB962C8B-B14F-4D97-AF65-F5344CB8AC3E}">
        <p14:creationId xmlns:p14="http://schemas.microsoft.com/office/powerpoint/2010/main" val="25094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3A75A-93F2-F1DA-49C6-CCAD801C35C8}"/>
              </a:ext>
            </a:extLst>
          </p:cNvPr>
          <p:cNvSpPr>
            <a:spLocks noGrp="1"/>
          </p:cNvSpPr>
          <p:nvPr>
            <p:ph type="title"/>
          </p:nvPr>
        </p:nvSpPr>
        <p:spPr/>
        <p:txBody>
          <a:bodyPr/>
          <a:lstStyle/>
          <a:p>
            <a:r>
              <a:rPr lang="en-GB" noProof="0" dirty="0"/>
              <a:t>Interactive map: a global view of LDCT screening programmes</a:t>
            </a:r>
          </a:p>
        </p:txBody>
      </p:sp>
      <p:sp>
        <p:nvSpPr>
          <p:cNvPr id="7" name="TextBox 6">
            <a:extLst>
              <a:ext uri="{FF2B5EF4-FFF2-40B4-BE49-F238E27FC236}">
                <a16:creationId xmlns:a16="http://schemas.microsoft.com/office/drawing/2014/main" id="{715DFA2A-0404-224B-08B6-B6DA70625D9D}"/>
              </a:ext>
            </a:extLst>
          </p:cNvPr>
          <p:cNvSpPr txBox="1"/>
          <p:nvPr/>
        </p:nvSpPr>
        <p:spPr>
          <a:xfrm>
            <a:off x="500828" y="1800000"/>
            <a:ext cx="6499740" cy="923330"/>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GB"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The Network launched an </a:t>
            </a:r>
            <a:r>
              <a:rPr lang="en-GB" b="1"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interactive map</a:t>
            </a:r>
            <a:r>
              <a:rPr kumimoji="0" lang="en-GB"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and a user guide in 2022. </a:t>
            </a:r>
            <a:r>
              <a:rPr lang="en-GB" b="1" noProof="0" dirty="0">
                <a:solidFill>
                  <a:schemeClr val="tx2"/>
                </a:solidFill>
                <a:latin typeface="Arial" panose="020B0604020202020204" pitchFamily="34" charset="0"/>
                <a:cs typeface="Arial" panose="020B0604020202020204" pitchFamily="34" charset="0"/>
              </a:rPr>
              <a:t>The map is regularly updated with new information to help users:</a:t>
            </a:r>
          </a:p>
        </p:txBody>
      </p:sp>
      <p:pic>
        <p:nvPicPr>
          <p:cNvPr id="3" name="Picture 2" descr="A picture containing graphical user interface&#10;&#10;Description automatically generated">
            <a:extLst>
              <a:ext uri="{FF2B5EF4-FFF2-40B4-BE49-F238E27FC236}">
                <a16:creationId xmlns:a16="http://schemas.microsoft.com/office/drawing/2014/main" id="{0F265332-692E-484D-CCB8-85448A76F04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594850" y="79013"/>
            <a:ext cx="1337147" cy="1281974"/>
          </a:xfrm>
          <a:prstGeom prst="rect">
            <a:avLst/>
          </a:prstGeom>
        </p:spPr>
      </p:pic>
      <p:pic>
        <p:nvPicPr>
          <p:cNvPr id="8" name="Picture 7">
            <a:hlinkClick r:id="rId3"/>
            <a:extLst>
              <a:ext uri="{FF2B5EF4-FFF2-40B4-BE49-F238E27FC236}">
                <a16:creationId xmlns:a16="http://schemas.microsoft.com/office/drawing/2014/main" id="{C39F5017-42CB-26D2-A988-CF2F9C40D9F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7106564" y="1911515"/>
            <a:ext cx="4584608" cy="3183755"/>
          </a:xfrm>
          <a:prstGeom prst="rect">
            <a:avLst/>
          </a:prstGeom>
          <a:ln>
            <a:noFill/>
          </a:ln>
          <a:effectLst>
            <a:outerShdw blurRad="63500" sx="102000" sy="102000" algn="ctr" rotWithShape="0">
              <a:prstClr val="black">
                <a:alpha val="40000"/>
              </a:prstClr>
            </a:outerShdw>
          </a:effectLst>
        </p:spPr>
      </p:pic>
      <p:sp>
        <p:nvSpPr>
          <p:cNvPr id="23" name="TextBox 22">
            <a:extLst>
              <a:ext uri="{FF2B5EF4-FFF2-40B4-BE49-F238E27FC236}">
                <a16:creationId xmlns:a16="http://schemas.microsoft.com/office/drawing/2014/main" id="{9A9B2749-4173-48BB-0228-9C206619A6AE}"/>
              </a:ext>
            </a:extLst>
          </p:cNvPr>
          <p:cNvSpPr txBox="1"/>
          <p:nvPr/>
        </p:nvSpPr>
        <p:spPr>
          <a:xfrm>
            <a:off x="500828" y="2892004"/>
            <a:ext cx="6157147" cy="2031325"/>
          </a:xfrm>
          <a:prstGeom prst="rect">
            <a:avLst/>
          </a:prstGeom>
          <a:noFill/>
        </p:spPr>
        <p:txBody>
          <a:bodyPr wrap="square">
            <a:spAutoFit/>
          </a:bodyPr>
          <a:lstStyle/>
          <a:p>
            <a:pPr marL="342900" lvl="0" indent="-342900" fontAlgn="base">
              <a:spcBef>
                <a:spcPts val="900"/>
              </a:spcBef>
              <a:spcAft>
                <a:spcPts val="300"/>
              </a:spcAft>
              <a:buClr>
                <a:srgbClr val="008B7F"/>
              </a:buClr>
              <a:buSzPct val="110000"/>
              <a:buFont typeface="Arial" panose="020B0604020202020204" pitchFamily="34" charset="0"/>
              <a:buChar char="•"/>
              <a:defRPr/>
            </a:pPr>
            <a:r>
              <a:rPr kumimoji="0" lang="en-GB" sz="160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determine</a:t>
            </a:r>
            <a:r>
              <a:rPr kumimoji="0" lang="en-GB" sz="1600" b="1"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 </a:t>
            </a:r>
            <a:r>
              <a:rPr kumimoji="0" lang="en-GB" sz="160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the </a:t>
            </a:r>
            <a:r>
              <a:rPr kumimoji="0" lang="en-GB" sz="1600" b="1"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status of organised programmes, clinical trials</a:t>
            </a:r>
            <a:r>
              <a:rPr lang="en-GB" sz="1600" b="1" kern="0" dirty="0">
                <a:solidFill>
                  <a:srgbClr val="4F4F4F"/>
                </a:solidFill>
                <a:uFill>
                  <a:solidFill>
                    <a:srgbClr val="4F4F4F"/>
                  </a:solidFill>
                </a:uFill>
                <a:ea typeface="Arial" panose="020B0604020202020204" pitchFamily="34" charset="0"/>
                <a:cs typeface="Times New Roman"/>
              </a:rPr>
              <a:t> and implementation studies</a:t>
            </a:r>
            <a:r>
              <a:rPr lang="en-GB" sz="1600" kern="0" dirty="0">
                <a:solidFill>
                  <a:srgbClr val="4F4F4F"/>
                </a:solidFill>
                <a:uFill>
                  <a:solidFill>
                    <a:srgbClr val="4F4F4F"/>
                  </a:solidFill>
                </a:uFill>
                <a:ea typeface="Arial" panose="020B0604020202020204" pitchFamily="34" charset="0"/>
                <a:cs typeface="Times New Roman"/>
              </a:rPr>
              <a:t> for LDCT screening</a:t>
            </a:r>
            <a:r>
              <a:rPr lang="en-GB" sz="1600" kern="0" noProof="0" dirty="0">
                <a:solidFill>
                  <a:srgbClr val="4F4F4F"/>
                </a:solidFill>
                <a:uFill>
                  <a:solidFill>
                    <a:srgbClr val="4F4F4F"/>
                  </a:solidFill>
                </a:uFill>
                <a:latin typeface="Arial"/>
                <a:ea typeface="Arial" panose="020B0604020202020204" pitchFamily="34" charset="0"/>
                <a:cs typeface="Times New Roman"/>
              </a:rPr>
              <a:t> </a:t>
            </a:r>
          </a:p>
          <a:p>
            <a:pPr marL="342900" marR="0" lvl="0" indent="-342900" algn="l" defTabSz="914400" rtl="0" eaLnBrk="1" fontAlgn="base" latinLnBrk="0" hangingPunct="1">
              <a:lnSpc>
                <a:spcPct val="100000"/>
              </a:lnSpc>
              <a:spcBef>
                <a:spcPts val="900"/>
              </a:spcBef>
              <a:spcAft>
                <a:spcPts val="300"/>
              </a:spcAft>
              <a:buClr>
                <a:srgbClr val="008B7F"/>
              </a:buClr>
              <a:buSzPct val="110000"/>
              <a:buFont typeface="Arial" panose="020B0604020202020204" pitchFamily="34" charset="0"/>
              <a:buChar char="•"/>
              <a:tabLst/>
              <a:defRPr/>
            </a:pPr>
            <a:r>
              <a:rPr lang="en-GB" sz="1600" kern="0" noProof="0" dirty="0">
                <a:solidFill>
                  <a:srgbClr val="4F4F4F"/>
                </a:solidFill>
                <a:uFill>
                  <a:solidFill>
                    <a:srgbClr val="4F4F4F"/>
                  </a:solidFill>
                </a:uFill>
                <a:latin typeface="Arial"/>
                <a:ea typeface="Arial" panose="020B0604020202020204" pitchFamily="34" charset="0"/>
                <a:cs typeface="Times New Roman"/>
              </a:rPr>
              <a:t>use </a:t>
            </a:r>
            <a:r>
              <a:rPr lang="en-GB" sz="1600" b="1" kern="0" noProof="0" dirty="0">
                <a:solidFill>
                  <a:srgbClr val="4F4F4F"/>
                </a:solidFill>
                <a:uFill>
                  <a:solidFill>
                    <a:srgbClr val="4F4F4F"/>
                  </a:solidFill>
                </a:uFill>
                <a:latin typeface="Arial"/>
                <a:ea typeface="Arial" panose="020B0604020202020204" pitchFamily="34" charset="0"/>
                <a:cs typeface="Times New Roman"/>
              </a:rPr>
              <a:t>real-world examples </a:t>
            </a:r>
            <a:r>
              <a:rPr lang="en-GB" sz="1600" kern="0" noProof="0" dirty="0">
                <a:solidFill>
                  <a:srgbClr val="4F4F4F"/>
                </a:solidFill>
                <a:uFill>
                  <a:solidFill>
                    <a:srgbClr val="4F4F4F"/>
                  </a:solidFill>
                </a:uFill>
                <a:latin typeface="Arial"/>
                <a:ea typeface="Arial" panose="020B0604020202020204" pitchFamily="34" charset="0"/>
                <a:cs typeface="Times New Roman"/>
              </a:rPr>
              <a:t>to</a:t>
            </a:r>
            <a:r>
              <a:rPr lang="en-GB" sz="1600" b="1" kern="0" noProof="0" dirty="0">
                <a:solidFill>
                  <a:srgbClr val="4F4F4F"/>
                </a:solidFill>
                <a:uFill>
                  <a:solidFill>
                    <a:srgbClr val="4F4F4F"/>
                  </a:solidFill>
                </a:uFill>
                <a:latin typeface="Arial"/>
                <a:ea typeface="Arial" panose="020B0604020202020204" pitchFamily="34" charset="0"/>
                <a:cs typeface="Times New Roman"/>
              </a:rPr>
              <a:t> </a:t>
            </a:r>
            <a:r>
              <a:rPr lang="en-GB" sz="1600" kern="0" noProof="0" dirty="0">
                <a:solidFill>
                  <a:srgbClr val="4F4F4F"/>
                </a:solidFill>
                <a:uFill>
                  <a:solidFill>
                    <a:srgbClr val="4F4F4F"/>
                  </a:solidFill>
                </a:uFill>
                <a:latin typeface="Arial"/>
                <a:ea typeface="Arial" panose="020B0604020202020204" pitchFamily="34" charset="0"/>
                <a:cs typeface="Times New Roman"/>
              </a:rPr>
              <a:t>facilitate</a:t>
            </a:r>
            <a:r>
              <a:rPr kumimoji="0" lang="en-GB" sz="1600" b="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 policy-level discussions</a:t>
            </a:r>
          </a:p>
          <a:p>
            <a:pPr marL="342900" marR="0" lvl="0" indent="-342900" algn="l" defTabSz="914400" rtl="0" eaLnBrk="1" fontAlgn="base" latinLnBrk="0" hangingPunct="1">
              <a:lnSpc>
                <a:spcPct val="100000"/>
              </a:lnSpc>
              <a:spcBef>
                <a:spcPts val="900"/>
              </a:spcBef>
              <a:spcAft>
                <a:spcPts val="300"/>
              </a:spcAft>
              <a:buClr>
                <a:srgbClr val="008B7F"/>
              </a:buClr>
              <a:buSzPct val="110000"/>
              <a:buFont typeface="Arial" panose="020B0604020202020204" pitchFamily="34" charset="0"/>
              <a:buChar char="•"/>
              <a:tabLst/>
              <a:defRPr/>
            </a:pPr>
            <a:r>
              <a:rPr kumimoji="0" lang="en-GB" sz="160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optimise</a:t>
            </a:r>
            <a:r>
              <a:rPr kumimoji="0" lang="en-GB" sz="1600" b="1"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 knowledge sharing </a:t>
            </a:r>
          </a:p>
          <a:p>
            <a:pPr marL="342900" marR="0" lvl="0" indent="-342900" algn="l" defTabSz="914400" rtl="0" eaLnBrk="1" fontAlgn="base" latinLnBrk="0" hangingPunct="1">
              <a:lnSpc>
                <a:spcPct val="100000"/>
              </a:lnSpc>
              <a:spcBef>
                <a:spcPts val="900"/>
              </a:spcBef>
              <a:spcAft>
                <a:spcPts val="300"/>
              </a:spcAft>
              <a:buClr>
                <a:srgbClr val="008B7F"/>
              </a:buClr>
              <a:buSzPct val="110000"/>
              <a:buFont typeface="Arial" panose="020B0604020202020204" pitchFamily="34" charset="0"/>
              <a:buChar char="•"/>
              <a:tabLst/>
              <a:defRPr/>
            </a:pPr>
            <a:r>
              <a:rPr kumimoji="0" lang="en-GB" sz="160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explore</a:t>
            </a:r>
            <a:r>
              <a:rPr kumimoji="0" lang="en-GB" sz="1600" b="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 </a:t>
            </a:r>
            <a:r>
              <a:rPr kumimoji="0" lang="en-GB" sz="1600" b="1"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a policy overview</a:t>
            </a:r>
            <a:r>
              <a:rPr kumimoji="0" lang="en-GB" sz="1600" b="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 that is easy to use and understand, and put</a:t>
            </a:r>
            <a:r>
              <a:rPr lang="en-GB" sz="1600" kern="0" noProof="0" dirty="0">
                <a:solidFill>
                  <a:srgbClr val="4F4F4F"/>
                </a:solidFill>
                <a:uFill>
                  <a:solidFill>
                    <a:srgbClr val="4F4F4F"/>
                  </a:solidFill>
                </a:uFill>
                <a:latin typeface="Arial"/>
                <a:ea typeface="Arial" panose="020B0604020202020204" pitchFamily="34" charset="0"/>
                <a:cs typeface="Times New Roman"/>
              </a:rPr>
              <a:t>s</a:t>
            </a:r>
            <a:r>
              <a:rPr kumimoji="0" lang="en-GB" sz="1600" b="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 the implementation activity into context.</a:t>
            </a:r>
          </a:p>
        </p:txBody>
      </p:sp>
      <p:pic>
        <p:nvPicPr>
          <p:cNvPr id="5" name="Picture 4" descr="A screenshot of a web page&#10;&#10;Description automatically generated">
            <a:hlinkClick r:id="rId3"/>
            <a:extLst>
              <a:ext uri="{FF2B5EF4-FFF2-40B4-BE49-F238E27FC236}">
                <a16:creationId xmlns:a16="http://schemas.microsoft.com/office/drawing/2014/main" id="{6556724C-9EEE-C46A-F8CE-CF506404BA7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839105" y="3714750"/>
            <a:ext cx="3237518" cy="2417158"/>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1714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3A75A-93F2-F1DA-49C6-CCAD801C35C8}"/>
              </a:ext>
            </a:extLst>
          </p:cNvPr>
          <p:cNvSpPr>
            <a:spLocks noGrp="1"/>
          </p:cNvSpPr>
          <p:nvPr>
            <p:ph type="title"/>
          </p:nvPr>
        </p:nvSpPr>
        <p:spPr/>
        <p:txBody>
          <a:bodyPr/>
          <a:lstStyle/>
          <a:p>
            <a:r>
              <a:rPr lang="en-GB" noProof="0" dirty="0"/>
              <a:t>Demonstrating the value of LDCT screening </a:t>
            </a:r>
          </a:p>
        </p:txBody>
      </p:sp>
      <p:sp>
        <p:nvSpPr>
          <p:cNvPr id="7" name="TextBox 6">
            <a:extLst>
              <a:ext uri="{FF2B5EF4-FFF2-40B4-BE49-F238E27FC236}">
                <a16:creationId xmlns:a16="http://schemas.microsoft.com/office/drawing/2014/main" id="{715DFA2A-0404-224B-08B6-B6DA70625D9D}"/>
              </a:ext>
            </a:extLst>
          </p:cNvPr>
          <p:cNvSpPr txBox="1"/>
          <p:nvPr/>
        </p:nvSpPr>
        <p:spPr>
          <a:xfrm>
            <a:off x="500828" y="1800000"/>
            <a:ext cx="64019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The Network launched five </a:t>
            </a:r>
            <a:r>
              <a:rPr kumimoji="0" lang="en-GB"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factsheets</a:t>
            </a:r>
            <a:r>
              <a:rPr kumimoji="0" lang="en-GB"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they </a:t>
            </a:r>
            <a:br>
              <a:rPr kumimoji="0" lang="en-GB"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br>
            <a:r>
              <a:rPr kumimoji="0" lang="en-GB"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demonstrate that:</a:t>
            </a:r>
          </a:p>
        </p:txBody>
      </p:sp>
      <p:sp>
        <p:nvSpPr>
          <p:cNvPr id="23" name="TextBox 22">
            <a:extLst>
              <a:ext uri="{FF2B5EF4-FFF2-40B4-BE49-F238E27FC236}">
                <a16:creationId xmlns:a16="http://schemas.microsoft.com/office/drawing/2014/main" id="{9A9B2749-4173-48BB-0228-9C206619A6AE}"/>
              </a:ext>
            </a:extLst>
          </p:cNvPr>
          <p:cNvSpPr txBox="1"/>
          <p:nvPr/>
        </p:nvSpPr>
        <p:spPr>
          <a:xfrm>
            <a:off x="500828" y="2530552"/>
            <a:ext cx="6401985" cy="2923877"/>
          </a:xfrm>
          <a:prstGeom prst="rect">
            <a:avLst/>
          </a:prstGeom>
          <a:noFill/>
        </p:spPr>
        <p:txBody>
          <a:bodyPr wrap="square">
            <a:spAutoFit/>
          </a:bodyPr>
          <a:lstStyle/>
          <a:p>
            <a:pPr marL="342900" marR="0" lvl="0" indent="-342900" algn="l" defTabSz="914400" rtl="0" eaLnBrk="1" fontAlgn="base" latinLnBrk="0" hangingPunct="1">
              <a:lnSpc>
                <a:spcPct val="100000"/>
              </a:lnSpc>
              <a:spcBef>
                <a:spcPts val="1200"/>
              </a:spcBef>
              <a:buClr>
                <a:srgbClr val="008B7F"/>
              </a:buClr>
              <a:buSzPct val="110000"/>
              <a:buFont typeface="Arial" panose="020B0604020202020204" pitchFamily="34" charset="0"/>
              <a:buChar char="•"/>
              <a:tabLst/>
              <a:defRPr/>
            </a:pPr>
            <a:r>
              <a:rPr kumimoji="0" lang="en-GB" sz="1600" b="0" i="0" u="none" strike="noStrike" kern="0" cap="none" spc="0" normalizeH="0" baseline="0" noProof="0" dirty="0">
                <a:ln>
                  <a:noFill/>
                </a:ln>
                <a:solidFill>
                  <a:srgbClr val="444444"/>
                </a:solidFill>
                <a:effectLst/>
                <a:uLnTx/>
                <a:uFill>
                  <a:solidFill>
                    <a:srgbClr val="4F4F4F"/>
                  </a:solidFill>
                </a:uFill>
                <a:latin typeface="Arial"/>
                <a:ea typeface="Arial" panose="020B0604020202020204" pitchFamily="34" charset="0"/>
                <a:cs typeface="Times New Roman"/>
              </a:rPr>
              <a:t>LDCT meets </a:t>
            </a:r>
            <a:r>
              <a:rPr kumimoji="0" lang="en-GB" sz="1600" b="1" i="0" u="none" strike="noStrike" kern="0" cap="none" spc="0" normalizeH="0" baseline="0" noProof="0" dirty="0">
                <a:ln>
                  <a:noFill/>
                </a:ln>
                <a:solidFill>
                  <a:srgbClr val="444444"/>
                </a:solidFill>
                <a:effectLst/>
                <a:uLnTx/>
                <a:uFill>
                  <a:solidFill>
                    <a:srgbClr val="4F4F4F"/>
                  </a:solidFill>
                </a:uFill>
                <a:latin typeface="Arial"/>
                <a:ea typeface="Arial" panose="020B0604020202020204" pitchFamily="34" charset="0"/>
                <a:cs typeface="Times New Roman"/>
              </a:rPr>
              <a:t>all the criteria </a:t>
            </a:r>
            <a:r>
              <a:rPr kumimoji="0" lang="en-GB" sz="1600" b="0" i="0" u="none" strike="noStrike" kern="0" cap="none" spc="0" normalizeH="0" baseline="0" noProof="0" dirty="0">
                <a:ln>
                  <a:noFill/>
                </a:ln>
                <a:solidFill>
                  <a:srgbClr val="444444"/>
                </a:solidFill>
                <a:effectLst/>
                <a:uLnTx/>
                <a:uFill>
                  <a:solidFill>
                    <a:srgbClr val="4F4F4F"/>
                  </a:solidFill>
                </a:uFill>
                <a:latin typeface="Arial"/>
                <a:ea typeface="Arial" panose="020B0604020202020204" pitchFamily="34" charset="0"/>
                <a:cs typeface="Times New Roman"/>
              </a:rPr>
              <a:t>for screening programmes</a:t>
            </a:r>
          </a:p>
          <a:p>
            <a:pPr marL="342900" marR="0" lvl="0" indent="-342900" algn="l" defTabSz="914400" rtl="0" eaLnBrk="1" fontAlgn="base" latinLnBrk="0" hangingPunct="1">
              <a:lnSpc>
                <a:spcPct val="100000"/>
              </a:lnSpc>
              <a:spcBef>
                <a:spcPts val="1200"/>
              </a:spcBef>
              <a:buClr>
                <a:srgbClr val="008B7F"/>
              </a:buClr>
              <a:buSzPct val="110000"/>
              <a:buFont typeface="Arial" panose="020B0604020202020204" pitchFamily="34" charset="0"/>
              <a:buChar char="•"/>
              <a:tabLst/>
              <a:defRPr/>
            </a:pPr>
            <a:r>
              <a:rPr kumimoji="0" lang="en-GB" sz="1600" b="0" i="0" u="none" strike="noStrike" kern="0" cap="none" spc="0" normalizeH="0" baseline="0" noProof="0" dirty="0">
                <a:ln>
                  <a:noFill/>
                </a:ln>
                <a:solidFill>
                  <a:srgbClr val="444444"/>
                </a:solidFill>
                <a:effectLst/>
                <a:uLnTx/>
                <a:uFill>
                  <a:solidFill>
                    <a:srgbClr val="4F4F4F"/>
                  </a:solidFill>
                </a:uFill>
                <a:latin typeface="Arial"/>
                <a:ea typeface="Arial" panose="020B0604020202020204" pitchFamily="34" charset="0"/>
                <a:cs typeface="Times New Roman"/>
              </a:rPr>
              <a:t>detecting lung cancer earlier through targeted screening presents an opportunity to </a:t>
            </a:r>
            <a:r>
              <a:rPr kumimoji="0" lang="en-GB" sz="1600" b="1" i="0" u="none" strike="noStrike" kern="0" cap="none" spc="0" normalizeH="0" baseline="0" noProof="0" dirty="0">
                <a:ln>
                  <a:noFill/>
                </a:ln>
                <a:solidFill>
                  <a:srgbClr val="444444"/>
                </a:solidFill>
                <a:effectLst/>
                <a:uLnTx/>
                <a:uFill>
                  <a:solidFill>
                    <a:srgbClr val="4F4F4F"/>
                  </a:solidFill>
                </a:uFill>
                <a:latin typeface="Arial"/>
                <a:ea typeface="Arial" panose="020B0604020202020204" pitchFamily="34" charset="0"/>
                <a:cs typeface="Times New Roman"/>
              </a:rPr>
              <a:t>reduce inequalities</a:t>
            </a:r>
            <a:r>
              <a:rPr kumimoji="0" lang="en-GB" sz="1600" b="0" i="0" u="none" strike="noStrike" kern="0" cap="none" spc="0" normalizeH="0" baseline="0" noProof="0" dirty="0">
                <a:ln>
                  <a:noFill/>
                </a:ln>
                <a:solidFill>
                  <a:srgbClr val="444444"/>
                </a:solidFill>
                <a:effectLst/>
                <a:uLnTx/>
                <a:uFill>
                  <a:solidFill>
                    <a:srgbClr val="4F4F4F"/>
                  </a:solidFill>
                </a:uFill>
                <a:latin typeface="Arial"/>
                <a:ea typeface="Arial" panose="020B0604020202020204" pitchFamily="34" charset="0"/>
                <a:cs typeface="Times New Roman"/>
              </a:rPr>
              <a:t> and </a:t>
            </a:r>
            <a:r>
              <a:rPr kumimoji="0" lang="en-GB" sz="1600" b="1" i="0" u="none" strike="noStrike" kern="0" cap="none" spc="0" normalizeH="0" baseline="0" noProof="0" dirty="0">
                <a:ln>
                  <a:noFill/>
                </a:ln>
                <a:solidFill>
                  <a:srgbClr val="444444"/>
                </a:solidFill>
                <a:effectLst/>
                <a:uLnTx/>
                <a:uFill>
                  <a:solidFill>
                    <a:srgbClr val="4F4F4F"/>
                  </a:solidFill>
                </a:uFill>
                <a:latin typeface="Arial"/>
                <a:ea typeface="Arial" panose="020B0604020202020204" pitchFamily="34" charset="0"/>
                <a:cs typeface="Times New Roman"/>
              </a:rPr>
              <a:t>strengthen smoking cessation </a:t>
            </a:r>
            <a:r>
              <a:rPr kumimoji="0" lang="en-GB" sz="1600" b="0" i="0" u="none" strike="noStrike" kern="0" cap="none" spc="0" normalizeH="0" baseline="0" noProof="0" dirty="0">
                <a:ln>
                  <a:noFill/>
                </a:ln>
                <a:solidFill>
                  <a:srgbClr val="444444"/>
                </a:solidFill>
                <a:effectLst/>
                <a:uLnTx/>
                <a:uFill>
                  <a:solidFill>
                    <a:srgbClr val="4F4F4F"/>
                  </a:solidFill>
                </a:uFill>
                <a:latin typeface="Arial"/>
                <a:ea typeface="Arial" panose="020B0604020202020204" pitchFamily="34" charset="0"/>
                <a:cs typeface="Times New Roman"/>
              </a:rPr>
              <a:t>efforts</a:t>
            </a:r>
          </a:p>
          <a:p>
            <a:pPr marL="342900" marR="0" lvl="0" indent="-342900" algn="l" defTabSz="914400" rtl="0" eaLnBrk="1" fontAlgn="base" latinLnBrk="0" hangingPunct="1">
              <a:lnSpc>
                <a:spcPct val="100000"/>
              </a:lnSpc>
              <a:spcBef>
                <a:spcPts val="1200"/>
              </a:spcBef>
              <a:buClr>
                <a:srgbClr val="008B7F"/>
              </a:buClr>
              <a:buSzPct val="110000"/>
              <a:buFont typeface="Arial" panose="020B0604020202020204" pitchFamily="34" charset="0"/>
              <a:buChar char="•"/>
              <a:tabLst/>
              <a:defRPr/>
            </a:pPr>
            <a:r>
              <a:rPr kumimoji="0" lang="en-GB" sz="1600" b="0" i="0" u="none" strike="noStrike" kern="0" cap="none" spc="0" normalizeH="0" baseline="0" noProof="0" dirty="0">
                <a:ln>
                  <a:noFill/>
                </a:ln>
                <a:solidFill>
                  <a:srgbClr val="444444"/>
                </a:solidFill>
                <a:effectLst/>
                <a:uLnTx/>
                <a:uFill>
                  <a:solidFill>
                    <a:srgbClr val="4F4F4F"/>
                  </a:solidFill>
                </a:uFill>
                <a:latin typeface="Arial"/>
                <a:ea typeface="Arial" panose="020B0604020202020204" pitchFamily="34" charset="0"/>
                <a:cs typeface="Times New Roman"/>
              </a:rPr>
              <a:t>earlier detection should be a</a:t>
            </a:r>
            <a:r>
              <a:rPr kumimoji="0" lang="en-GB" sz="1600" b="1" i="0" u="none" strike="noStrike" kern="0" cap="none" spc="0" normalizeH="0" baseline="0" noProof="0" dirty="0">
                <a:ln>
                  <a:noFill/>
                </a:ln>
                <a:solidFill>
                  <a:srgbClr val="444444"/>
                </a:solidFill>
                <a:effectLst/>
                <a:uLnTx/>
                <a:uFill>
                  <a:solidFill>
                    <a:srgbClr val="4F4F4F"/>
                  </a:solidFill>
                </a:uFill>
                <a:latin typeface="Arial"/>
                <a:ea typeface="Arial" panose="020B0604020202020204" pitchFamily="34" charset="0"/>
                <a:cs typeface="Times New Roman"/>
              </a:rPr>
              <a:t> public health priority</a:t>
            </a:r>
          </a:p>
          <a:p>
            <a:pPr marL="342900" marR="0" lvl="0" indent="-342900" algn="l" defTabSz="914400" rtl="0" eaLnBrk="1" fontAlgn="base" latinLnBrk="0" hangingPunct="1">
              <a:lnSpc>
                <a:spcPct val="100000"/>
              </a:lnSpc>
              <a:spcBef>
                <a:spcPts val="1200"/>
              </a:spcBef>
              <a:buClr>
                <a:srgbClr val="008B7F"/>
              </a:buClr>
              <a:buSzPct val="110000"/>
              <a:buFont typeface="Arial" panose="020B0604020202020204" pitchFamily="34" charset="0"/>
              <a:buChar char="•"/>
              <a:tabLst/>
              <a:defRPr/>
            </a:pPr>
            <a:r>
              <a:rPr kumimoji="0" lang="en-GB" sz="1600" b="0" i="0" u="none" strike="noStrike" kern="0" cap="none" spc="0" normalizeH="0" baseline="0" noProof="0" dirty="0">
                <a:ln>
                  <a:noFill/>
                </a:ln>
                <a:solidFill>
                  <a:srgbClr val="444444"/>
                </a:solidFill>
                <a:effectLst/>
                <a:uLnTx/>
                <a:uFill>
                  <a:solidFill>
                    <a:srgbClr val="4F4F4F"/>
                  </a:solidFill>
                </a:uFill>
                <a:latin typeface="Arial"/>
                <a:ea typeface="Arial" panose="020B0604020202020204" pitchFamily="34" charset="0"/>
                <a:cs typeface="Times New Roman"/>
              </a:rPr>
              <a:t>there is </a:t>
            </a:r>
            <a:r>
              <a:rPr kumimoji="0" lang="en-GB" sz="1600" b="1" i="0" u="none" strike="noStrike" kern="0" cap="none" spc="0" normalizeH="0" baseline="0" noProof="0" dirty="0">
                <a:ln>
                  <a:noFill/>
                </a:ln>
                <a:solidFill>
                  <a:srgbClr val="444444"/>
                </a:solidFill>
                <a:effectLst/>
                <a:uLnTx/>
                <a:uFill>
                  <a:solidFill>
                    <a:srgbClr val="4F4F4F"/>
                  </a:solidFill>
                </a:uFill>
                <a:latin typeface="Arial"/>
                <a:ea typeface="Arial" panose="020B0604020202020204" pitchFamily="34" charset="0"/>
                <a:cs typeface="Times New Roman"/>
              </a:rPr>
              <a:t>extensive knowledge to guide successful implementation</a:t>
            </a:r>
            <a:r>
              <a:rPr kumimoji="0" lang="en-GB" sz="1600" b="0" i="0" u="none" strike="noStrike" kern="0" cap="none" spc="0" normalizeH="0" baseline="0" noProof="0" dirty="0">
                <a:ln>
                  <a:noFill/>
                </a:ln>
                <a:solidFill>
                  <a:srgbClr val="444444"/>
                </a:solidFill>
                <a:effectLst/>
                <a:uLnTx/>
                <a:uFill>
                  <a:solidFill>
                    <a:srgbClr val="4F4F4F"/>
                  </a:solidFill>
                </a:uFill>
                <a:latin typeface="Arial"/>
                <a:ea typeface="Arial" panose="020B0604020202020204" pitchFamily="34" charset="0"/>
                <a:cs typeface="Times New Roman"/>
              </a:rPr>
              <a:t> of LDCT at scale</a:t>
            </a:r>
          </a:p>
          <a:p>
            <a:pPr marL="342900" marR="0" lvl="0" indent="-342900" algn="l" defTabSz="914400" rtl="0" eaLnBrk="1" fontAlgn="base" latinLnBrk="0" hangingPunct="1">
              <a:lnSpc>
                <a:spcPct val="100000"/>
              </a:lnSpc>
              <a:spcBef>
                <a:spcPts val="1200"/>
              </a:spcBef>
              <a:buClr>
                <a:srgbClr val="008B7F"/>
              </a:buClr>
              <a:buSzPct val="110000"/>
              <a:buFont typeface="Arial" panose="020B0604020202020204" pitchFamily="34" charset="0"/>
              <a:buChar char="•"/>
              <a:tabLst/>
              <a:defRPr/>
            </a:pPr>
            <a:r>
              <a:rPr kumimoji="0" lang="en-GB" sz="1600" b="0" i="0" u="none" strike="noStrike" kern="0" cap="none" spc="0" normalizeH="0" baseline="0" noProof="0" dirty="0">
                <a:ln>
                  <a:noFill/>
                </a:ln>
                <a:solidFill>
                  <a:srgbClr val="444444"/>
                </a:solidFill>
                <a:effectLst/>
                <a:uLnTx/>
                <a:uFill>
                  <a:solidFill>
                    <a:srgbClr val="4F4F4F"/>
                  </a:solidFill>
                </a:uFill>
                <a:latin typeface="Arial"/>
                <a:ea typeface="Arial" panose="020B0604020202020204" pitchFamily="34" charset="0"/>
                <a:cs typeface="Times New Roman"/>
              </a:rPr>
              <a:t>there is a </a:t>
            </a:r>
            <a:r>
              <a:rPr kumimoji="0" lang="en-GB" sz="1600" b="1" i="0" u="none" strike="noStrike" kern="0" cap="none" spc="0" normalizeH="0" baseline="0" noProof="0" dirty="0">
                <a:ln>
                  <a:noFill/>
                </a:ln>
                <a:solidFill>
                  <a:srgbClr val="444444"/>
                </a:solidFill>
                <a:effectLst/>
                <a:uLnTx/>
                <a:uFill>
                  <a:solidFill>
                    <a:srgbClr val="4F4F4F"/>
                  </a:solidFill>
                </a:uFill>
                <a:latin typeface="Arial"/>
                <a:ea typeface="Arial" panose="020B0604020202020204" pitchFamily="34" charset="0"/>
                <a:cs typeface="Times New Roman"/>
              </a:rPr>
              <a:t>strong economic case </a:t>
            </a:r>
            <a:r>
              <a:rPr kumimoji="0" lang="en-GB" sz="1600" b="0" i="0" u="none" strike="noStrike" kern="0" cap="none" spc="0" normalizeH="0" baseline="0" noProof="0" dirty="0">
                <a:ln>
                  <a:noFill/>
                </a:ln>
                <a:solidFill>
                  <a:srgbClr val="444444"/>
                </a:solidFill>
                <a:effectLst/>
                <a:uLnTx/>
                <a:uFill>
                  <a:solidFill>
                    <a:srgbClr val="4F4F4F"/>
                  </a:solidFill>
                </a:uFill>
                <a:latin typeface="Arial"/>
                <a:ea typeface="Arial" panose="020B0604020202020204" pitchFamily="34" charset="0"/>
                <a:cs typeface="Times New Roman"/>
              </a:rPr>
              <a:t>for detection lung cancer earlier via LDCT screening.</a:t>
            </a:r>
          </a:p>
        </p:txBody>
      </p:sp>
      <p:pic>
        <p:nvPicPr>
          <p:cNvPr id="12" name="Picture 2" descr="About the factsheets">
            <a:hlinkClick r:id="rId4"/>
            <a:extLst>
              <a:ext uri="{FF2B5EF4-FFF2-40B4-BE49-F238E27FC236}">
                <a16:creationId xmlns:a16="http://schemas.microsoft.com/office/drawing/2014/main" id="{4B48E2D3-C1EF-4BF4-D194-C8166973EA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1030" y="1439999"/>
            <a:ext cx="4733867" cy="473386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2D89260-B489-E731-1759-FC4A328A3876}"/>
              </a:ext>
            </a:extLst>
          </p:cNvPr>
          <p:cNvGrpSpPr/>
          <p:nvPr/>
        </p:nvGrpSpPr>
        <p:grpSpPr>
          <a:xfrm>
            <a:off x="10630346" y="-69376"/>
            <a:ext cx="1695141" cy="1695141"/>
            <a:chOff x="10117421" y="3929895"/>
            <a:chExt cx="1695141" cy="1695141"/>
          </a:xfrm>
        </p:grpSpPr>
        <p:sp>
          <p:nvSpPr>
            <p:cNvPr id="4" name="Rectangle: Rounded Corners 3">
              <a:extLst>
                <a:ext uri="{FF2B5EF4-FFF2-40B4-BE49-F238E27FC236}">
                  <a16:creationId xmlns:a16="http://schemas.microsoft.com/office/drawing/2014/main" id="{B7148607-ABA5-D348-9E43-8E182A8F62DC}"/>
                </a:ext>
              </a:extLst>
            </p:cNvPr>
            <p:cNvSpPr/>
            <p:nvPr/>
          </p:nvSpPr>
          <p:spPr>
            <a:xfrm>
              <a:off x="10643645" y="4332468"/>
              <a:ext cx="634481" cy="889997"/>
            </a:xfrm>
            <a:prstGeom prst="roundRect">
              <a:avLst>
                <a:gd name="adj" fmla="val 343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descr="A close up of a paper&#10;&#10;Description automatically generated">
              <a:extLst>
                <a:ext uri="{FF2B5EF4-FFF2-40B4-BE49-F238E27FC236}">
                  <a16:creationId xmlns:a16="http://schemas.microsoft.com/office/drawing/2014/main" id="{73E2A0AE-D5C2-932D-D8EF-728169B113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17421" y="3929895"/>
              <a:ext cx="1695141" cy="1695141"/>
            </a:xfrm>
            <a:prstGeom prst="rect">
              <a:avLst/>
            </a:prstGeom>
          </p:spPr>
        </p:pic>
      </p:grpSp>
    </p:spTree>
    <p:extLst>
      <p:ext uri="{BB962C8B-B14F-4D97-AF65-F5344CB8AC3E}">
        <p14:creationId xmlns:p14="http://schemas.microsoft.com/office/powerpoint/2010/main" val="335385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B258655B-FC8F-F007-8DB3-EB996BB5472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11933" y="1451770"/>
            <a:ext cx="5980067" cy="4474383"/>
          </a:xfrm>
          <a:prstGeom prst="rect">
            <a:avLst/>
          </a:prstGeom>
        </p:spPr>
      </p:pic>
      <p:sp>
        <p:nvSpPr>
          <p:cNvPr id="2" name="Title 1">
            <a:extLst>
              <a:ext uri="{FF2B5EF4-FFF2-40B4-BE49-F238E27FC236}">
                <a16:creationId xmlns:a16="http://schemas.microsoft.com/office/drawing/2014/main" id="{E6B3A75A-93F2-F1DA-49C6-CCAD801C35C8}"/>
              </a:ext>
            </a:extLst>
          </p:cNvPr>
          <p:cNvSpPr>
            <a:spLocks noGrp="1"/>
          </p:cNvSpPr>
          <p:nvPr>
            <p:ph type="title"/>
          </p:nvPr>
        </p:nvSpPr>
        <p:spPr/>
        <p:txBody>
          <a:bodyPr/>
          <a:lstStyle/>
          <a:p>
            <a:r>
              <a:rPr lang="en-GB" noProof="0" dirty="0"/>
              <a:t>Lung cancer screening: </a:t>
            </a:r>
            <a:br>
              <a:rPr lang="en-GB" noProof="0" dirty="0"/>
            </a:br>
            <a:r>
              <a:rPr lang="en-GB" noProof="0" dirty="0"/>
              <a:t>learning from implementation</a:t>
            </a:r>
          </a:p>
        </p:txBody>
      </p:sp>
      <p:sp>
        <p:nvSpPr>
          <p:cNvPr id="7" name="TextBox 6">
            <a:extLst>
              <a:ext uri="{FF2B5EF4-FFF2-40B4-BE49-F238E27FC236}">
                <a16:creationId xmlns:a16="http://schemas.microsoft.com/office/drawing/2014/main" id="{715DFA2A-0404-224B-08B6-B6DA70625D9D}"/>
              </a:ext>
            </a:extLst>
          </p:cNvPr>
          <p:cNvSpPr txBox="1"/>
          <p:nvPr/>
        </p:nvSpPr>
        <p:spPr>
          <a:xfrm>
            <a:off x="500827" y="1800000"/>
            <a:ext cx="550147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In 2022, the Network published a </a:t>
            </a:r>
            <a:r>
              <a:rPr lang="en-GB" b="1" noProof="0"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report</a:t>
            </a:r>
            <a:r>
              <a:rPr lang="en-GB" b="1" noProof="0" dirty="0">
                <a:solidFill>
                  <a:schemeClr val="tx2"/>
                </a:solidFill>
                <a:latin typeface="Arial" panose="020B0604020202020204" pitchFamily="34" charset="0"/>
                <a:cs typeface="Arial" panose="020B0604020202020204" pitchFamily="34" charset="0"/>
              </a:rPr>
              <a:t>, </a:t>
            </a:r>
            <a:r>
              <a:rPr kumimoji="0" lang="en-GB"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which:</a:t>
            </a:r>
          </a:p>
        </p:txBody>
      </p:sp>
      <p:sp>
        <p:nvSpPr>
          <p:cNvPr id="23" name="TextBox 22">
            <a:extLst>
              <a:ext uri="{FF2B5EF4-FFF2-40B4-BE49-F238E27FC236}">
                <a16:creationId xmlns:a16="http://schemas.microsoft.com/office/drawing/2014/main" id="{9A9B2749-4173-48BB-0228-9C206619A6AE}"/>
              </a:ext>
            </a:extLst>
          </p:cNvPr>
          <p:cNvSpPr txBox="1"/>
          <p:nvPr/>
        </p:nvSpPr>
        <p:spPr>
          <a:xfrm>
            <a:off x="500827" y="2486346"/>
            <a:ext cx="5321330" cy="3016210"/>
          </a:xfrm>
          <a:prstGeom prst="rect">
            <a:avLst/>
          </a:prstGeom>
          <a:noFill/>
        </p:spPr>
        <p:txBody>
          <a:bodyPr wrap="square">
            <a:spAutoFit/>
          </a:bodyPr>
          <a:lstStyle/>
          <a:p>
            <a:pPr marL="342900" marR="0" lvl="0" indent="-342900" algn="l" defTabSz="914400" rtl="0" eaLnBrk="1" fontAlgn="base" latinLnBrk="0" hangingPunct="1">
              <a:lnSpc>
                <a:spcPct val="100000"/>
              </a:lnSpc>
              <a:spcBef>
                <a:spcPts val="900"/>
              </a:spcBef>
              <a:spcAft>
                <a:spcPts val="300"/>
              </a:spcAft>
              <a:buClr>
                <a:srgbClr val="008B7F"/>
              </a:buClr>
              <a:buSzPct val="110000"/>
              <a:buFont typeface="Arial" panose="020B0604020202020204" pitchFamily="34" charset="0"/>
              <a:buChar char="•"/>
              <a:tabLst/>
              <a:defRPr/>
            </a:pPr>
            <a:r>
              <a:rPr lang="en-GB" sz="1600" kern="0" noProof="0" dirty="0">
                <a:solidFill>
                  <a:srgbClr val="4F4F4F"/>
                </a:solidFill>
                <a:uFill>
                  <a:solidFill>
                    <a:srgbClr val="4F4F4F"/>
                  </a:solidFill>
                </a:uFill>
                <a:latin typeface="Arial"/>
                <a:ea typeface="Arial" panose="020B0604020202020204" pitchFamily="34" charset="0"/>
                <a:cs typeface="Times New Roman"/>
              </a:rPr>
              <a:t>explores</a:t>
            </a:r>
            <a:r>
              <a:rPr lang="en-GB" sz="1600" b="1" kern="0" noProof="0" dirty="0">
                <a:solidFill>
                  <a:srgbClr val="4F4F4F"/>
                </a:solidFill>
                <a:uFill>
                  <a:solidFill>
                    <a:srgbClr val="4F4F4F"/>
                  </a:solidFill>
                </a:uFill>
                <a:latin typeface="Arial"/>
                <a:ea typeface="Arial" panose="020B0604020202020204" pitchFamily="34" charset="0"/>
                <a:cs typeface="Times New Roman"/>
              </a:rPr>
              <a:t> </a:t>
            </a:r>
            <a:r>
              <a:rPr lang="en-GB" sz="1600" kern="0" noProof="0" dirty="0">
                <a:solidFill>
                  <a:srgbClr val="4F4F4F"/>
                </a:solidFill>
                <a:uFill>
                  <a:solidFill>
                    <a:srgbClr val="4F4F4F"/>
                  </a:solidFill>
                </a:uFill>
                <a:latin typeface="Arial"/>
                <a:ea typeface="Arial" panose="020B0604020202020204" pitchFamily="34" charset="0"/>
                <a:cs typeface="Times New Roman"/>
              </a:rPr>
              <a:t>how to </a:t>
            </a:r>
            <a:r>
              <a:rPr kumimoji="0" lang="en-GB" sz="1600" b="1"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optimise the planning and delivery</a:t>
            </a:r>
            <a:r>
              <a:rPr kumimoji="0" lang="en-GB" sz="1600" b="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 of LDCT screening</a:t>
            </a:r>
            <a:endParaRPr kumimoji="0" lang="en-GB" sz="1600" b="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panose="02020603050405020304" pitchFamily="18" charset="0"/>
            </a:endParaRPr>
          </a:p>
          <a:p>
            <a:pPr marL="342900" marR="0" lvl="0" indent="-342900" algn="l" defTabSz="914400" rtl="0" eaLnBrk="1" fontAlgn="base" latinLnBrk="0" hangingPunct="1">
              <a:lnSpc>
                <a:spcPct val="100000"/>
              </a:lnSpc>
              <a:spcBef>
                <a:spcPts val="900"/>
              </a:spcBef>
              <a:spcAft>
                <a:spcPts val="300"/>
              </a:spcAft>
              <a:buClr>
                <a:srgbClr val="008B7F"/>
              </a:buClr>
              <a:buSzPct val="110000"/>
              <a:buFont typeface="Arial" panose="020B0604020202020204" pitchFamily="34" charset="0"/>
              <a:buChar char="•"/>
              <a:tabLst/>
              <a:defRPr/>
            </a:pPr>
            <a:r>
              <a:rPr kumimoji="0" lang="en-GB" sz="160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showcases</a:t>
            </a:r>
            <a:r>
              <a:rPr kumimoji="0" lang="en-GB" sz="1600" b="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 </a:t>
            </a:r>
            <a:r>
              <a:rPr kumimoji="0" lang="en-GB" sz="1600" b="1"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approaches to tackling screening implementation challenges</a:t>
            </a:r>
            <a:r>
              <a:rPr kumimoji="0" lang="en-GB" sz="1600" b="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 </a:t>
            </a:r>
          </a:p>
          <a:p>
            <a:pPr marL="342900" lvl="0" indent="-342900" fontAlgn="base">
              <a:spcBef>
                <a:spcPts val="900"/>
              </a:spcBef>
              <a:spcAft>
                <a:spcPts val="300"/>
              </a:spcAft>
              <a:buClr>
                <a:srgbClr val="008B7F"/>
              </a:buClr>
              <a:buSzPct val="110000"/>
              <a:buFont typeface="Arial" panose="020B0604020202020204" pitchFamily="34" charset="0"/>
              <a:buChar char="•"/>
              <a:defRPr/>
            </a:pPr>
            <a:r>
              <a:rPr kumimoji="0" lang="en-GB" sz="160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demonstrates</a:t>
            </a:r>
            <a:r>
              <a:rPr kumimoji="0" lang="en-GB" sz="1600" b="1"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 </a:t>
            </a:r>
            <a:r>
              <a:rPr kumimoji="0" lang="en-GB" sz="1600" b="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to policymakers</a:t>
            </a:r>
            <a:r>
              <a:rPr lang="en-GB" sz="1600" kern="0" noProof="0" dirty="0">
                <a:solidFill>
                  <a:srgbClr val="4F4F4F"/>
                </a:solidFill>
                <a:uFill>
                  <a:solidFill>
                    <a:srgbClr val="4F4F4F"/>
                  </a:solidFill>
                </a:uFill>
                <a:ea typeface="Arial" panose="020B0604020202020204" pitchFamily="34" charset="0"/>
                <a:cs typeface="Times New Roman"/>
              </a:rPr>
              <a:t>, in the form of a ‘blueprint’,</a:t>
            </a:r>
            <a:r>
              <a:rPr kumimoji="0" lang="en-GB" sz="1600" b="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 the </a:t>
            </a:r>
            <a:r>
              <a:rPr kumimoji="0" lang="en-GB" sz="1600" b="1"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wealth of evidence for screening</a:t>
            </a:r>
            <a:r>
              <a:rPr kumimoji="0" lang="en-GB" sz="1600" b="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a:t>
            </a:r>
          </a:p>
          <a:p>
            <a:pPr marR="0" lvl="0" algn="l" defTabSz="914400" rtl="0" eaLnBrk="1" fontAlgn="base" latinLnBrk="0" hangingPunct="1">
              <a:lnSpc>
                <a:spcPct val="100000"/>
              </a:lnSpc>
              <a:spcBef>
                <a:spcPts val="900"/>
              </a:spcBef>
              <a:spcAft>
                <a:spcPts val="300"/>
              </a:spcAft>
              <a:buClr>
                <a:srgbClr val="008B7F"/>
              </a:buClr>
              <a:buSzPct val="110000"/>
              <a:tabLst/>
              <a:defRPr/>
            </a:pPr>
            <a:br>
              <a:rPr lang="en-GB" sz="1600" kern="0" noProof="0" dirty="0">
                <a:solidFill>
                  <a:srgbClr val="4F4F4F"/>
                </a:solidFill>
                <a:uFill>
                  <a:solidFill>
                    <a:srgbClr val="4F4F4F"/>
                  </a:solidFill>
                </a:uFill>
                <a:latin typeface="Arial"/>
                <a:ea typeface="Arial" panose="020B0604020202020204" pitchFamily="34" charset="0"/>
                <a:cs typeface="Times New Roman"/>
              </a:rPr>
            </a:br>
            <a:r>
              <a:rPr lang="en-GB" sz="1600" kern="0" noProof="0" dirty="0">
                <a:solidFill>
                  <a:srgbClr val="4F4F4F"/>
                </a:solidFill>
                <a:uFill>
                  <a:solidFill>
                    <a:srgbClr val="4F4F4F"/>
                  </a:solidFill>
                </a:uFill>
                <a:latin typeface="Arial"/>
                <a:ea typeface="Arial" panose="020B0604020202020204" pitchFamily="34" charset="0"/>
                <a:cs typeface="Times New Roman"/>
              </a:rPr>
              <a:t>The report is available in </a:t>
            </a:r>
            <a:r>
              <a:rPr lang="en-GB" sz="1600" kern="0" noProof="0" dirty="0">
                <a:solidFill>
                  <a:srgbClr val="4F4F4F"/>
                </a:solidFill>
                <a:uFill>
                  <a:solidFill>
                    <a:srgbClr val="4F4F4F"/>
                  </a:solidFill>
                </a:uFill>
                <a:latin typeface="Arial"/>
                <a:ea typeface="Arial" panose="020B0604020202020204" pitchFamily="34" charset="0"/>
                <a:cs typeface="Times New Roman"/>
                <a:hlinkClick r:id="rId5"/>
              </a:rPr>
              <a:t>English, French, Arabic, Spanish and simplified Chinese</a:t>
            </a:r>
            <a:r>
              <a:rPr lang="en-GB" sz="1600" kern="0" noProof="0" dirty="0">
                <a:solidFill>
                  <a:srgbClr val="4F4F4F"/>
                </a:solidFill>
                <a:uFill>
                  <a:solidFill>
                    <a:srgbClr val="4F4F4F"/>
                  </a:solidFill>
                </a:uFill>
                <a:latin typeface="Arial"/>
                <a:ea typeface="Arial" panose="020B0604020202020204" pitchFamily="34" charset="0"/>
                <a:cs typeface="Times New Roman"/>
              </a:rPr>
              <a:t>. A </a:t>
            </a:r>
            <a:r>
              <a:rPr lang="en-GB" sz="1600" kern="0" noProof="0" dirty="0">
                <a:solidFill>
                  <a:srgbClr val="4F4F4F"/>
                </a:solidFill>
                <a:uFill>
                  <a:solidFill>
                    <a:srgbClr val="4F4F4F"/>
                  </a:solidFill>
                </a:uFill>
                <a:latin typeface="Arial"/>
                <a:ea typeface="Arial" panose="020B0604020202020204" pitchFamily="34" charset="0"/>
                <a:cs typeface="Times New Roman"/>
                <a:hlinkClick r:id="rId6"/>
              </a:rPr>
              <a:t>two-page summary</a:t>
            </a:r>
            <a:r>
              <a:rPr lang="en-GB" sz="1600" kern="0" noProof="0" dirty="0">
                <a:solidFill>
                  <a:srgbClr val="4F4F4F"/>
                </a:solidFill>
                <a:uFill>
                  <a:solidFill>
                    <a:srgbClr val="4F4F4F"/>
                  </a:solidFill>
                </a:uFill>
                <a:latin typeface="Arial"/>
                <a:ea typeface="Arial" panose="020B0604020202020204" pitchFamily="34" charset="0"/>
                <a:cs typeface="Times New Roman"/>
              </a:rPr>
              <a:t> of the report is also available. </a:t>
            </a:r>
            <a:endParaRPr kumimoji="0" lang="en-GB" sz="1600" b="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endParaRPr>
          </a:p>
        </p:txBody>
      </p:sp>
      <p:sp>
        <p:nvSpPr>
          <p:cNvPr id="4" name="Rectangle 24">
            <a:extLst>
              <a:ext uri="{FF2B5EF4-FFF2-40B4-BE49-F238E27FC236}">
                <a16:creationId xmlns:a16="http://schemas.microsoft.com/office/drawing/2014/main" id="{1D36C2CB-24A1-2461-497F-FD8A3BF8458F}"/>
              </a:ext>
            </a:extLst>
          </p:cNvPr>
          <p:cNvSpPr/>
          <p:nvPr/>
        </p:nvSpPr>
        <p:spPr>
          <a:xfrm>
            <a:off x="-818707" y="5720315"/>
            <a:ext cx="10343707" cy="911823"/>
          </a:xfrm>
          <a:prstGeom prst="roundRect">
            <a:avLst>
              <a:gd name="adj" fmla="val 50000"/>
            </a:avLst>
          </a:prstGeom>
          <a:solidFill>
            <a:srgbClr val="008B7F"/>
          </a:solidFill>
          <a:ln cap="flat">
            <a:noFill/>
            <a:prstDash val="solid"/>
          </a:ln>
          <a:effectLst/>
        </p:spPr>
        <p:txBody>
          <a:bodyPr vert="horz" wrap="square" lIns="91440" tIns="45720" rIns="91440" bIns="45720" anchor="ctr" anchorCtr="1" compatLnSpc="1">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LDCT screening implementation can be optimised by building on the extensive </a:t>
            </a:r>
            <a:br>
              <a:rPr kumimoji="0" lang="en-GB" sz="1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br>
            <a:r>
              <a:rPr kumimoji="0" lang="en-GB" sz="16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evidence and lessons learnt from existing programmes.</a:t>
            </a:r>
            <a:endParaRPr kumimoji="0" lang="en-GB" sz="1200" b="1" i="0" u="none" strike="noStrike" kern="0" cap="none" spc="0" normalizeH="0" baseline="0" noProof="0" dirty="0">
              <a:ln>
                <a:noFill/>
              </a:ln>
              <a:solidFill>
                <a:prstClr val="white"/>
              </a:solidFill>
              <a:effectLst/>
              <a:highlight>
                <a:srgbClr val="00FF00"/>
              </a:highlight>
              <a:uLnTx/>
              <a:uFillTx/>
              <a:latin typeface="BeVietnamPro-Black"/>
              <a:ea typeface="+mn-ea"/>
              <a:cs typeface="+mn-cs"/>
            </a:endParaRPr>
          </a:p>
        </p:txBody>
      </p:sp>
      <p:grpSp>
        <p:nvGrpSpPr>
          <p:cNvPr id="3" name="Group 2">
            <a:extLst>
              <a:ext uri="{FF2B5EF4-FFF2-40B4-BE49-F238E27FC236}">
                <a16:creationId xmlns:a16="http://schemas.microsoft.com/office/drawing/2014/main" id="{8A00315B-ABC7-A4B1-AF9A-229A771B2891}"/>
              </a:ext>
            </a:extLst>
          </p:cNvPr>
          <p:cNvGrpSpPr/>
          <p:nvPr/>
        </p:nvGrpSpPr>
        <p:grpSpPr>
          <a:xfrm>
            <a:off x="10859366" y="153262"/>
            <a:ext cx="1242989" cy="1133475"/>
            <a:chOff x="10178161" y="2849449"/>
            <a:chExt cx="1266430" cy="1266430"/>
          </a:xfrm>
        </p:grpSpPr>
        <p:sp>
          <p:nvSpPr>
            <p:cNvPr id="6" name="Rectangle: Rounded Corners 5">
              <a:extLst>
                <a:ext uri="{FF2B5EF4-FFF2-40B4-BE49-F238E27FC236}">
                  <a16:creationId xmlns:a16="http://schemas.microsoft.com/office/drawing/2014/main" id="{BBD536CD-9BAE-C5C9-369D-E0D2E764DE8C}"/>
                </a:ext>
              </a:extLst>
            </p:cNvPr>
            <p:cNvSpPr/>
            <p:nvPr/>
          </p:nvSpPr>
          <p:spPr>
            <a:xfrm>
              <a:off x="10476424" y="3047342"/>
              <a:ext cx="634481" cy="889997"/>
            </a:xfrm>
            <a:prstGeom prst="roundRect">
              <a:avLst>
                <a:gd name="adj" fmla="val 78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descr="A black and green rectangular object with text&#10;&#10;Description automatically generated">
              <a:extLst>
                <a:ext uri="{FF2B5EF4-FFF2-40B4-BE49-F238E27FC236}">
                  <a16:creationId xmlns:a16="http://schemas.microsoft.com/office/drawing/2014/main" id="{457CBDD8-7C97-449E-74DB-7B5FE379E5A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2692" t="10470" r="10470" b="12692"/>
            <a:stretch/>
          </p:blipFill>
          <p:spPr>
            <a:xfrm>
              <a:off x="10178161" y="2849449"/>
              <a:ext cx="1266430" cy="1266430"/>
            </a:xfrm>
            <a:prstGeom prst="rect">
              <a:avLst/>
            </a:prstGeom>
          </p:spPr>
        </p:pic>
      </p:grpSp>
    </p:spTree>
    <p:extLst>
      <p:ext uri="{BB962C8B-B14F-4D97-AF65-F5344CB8AC3E}">
        <p14:creationId xmlns:p14="http://schemas.microsoft.com/office/powerpoint/2010/main" val="298408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05165-E75E-A716-6992-D1EF3D07AD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39ED47-43AB-736D-C927-741D7C40A801}"/>
              </a:ext>
            </a:extLst>
          </p:cNvPr>
          <p:cNvSpPr>
            <a:spLocks noGrp="1"/>
          </p:cNvSpPr>
          <p:nvPr>
            <p:ph type="title"/>
          </p:nvPr>
        </p:nvSpPr>
        <p:spPr/>
        <p:txBody>
          <a:bodyPr/>
          <a:lstStyle/>
          <a:p>
            <a:r>
              <a:rPr lang="en-GB" noProof="0" dirty="0"/>
              <a:t>Closing the gap: </a:t>
            </a:r>
            <a:r>
              <a:rPr lang="en-GB" dirty="0"/>
              <a:t>the</a:t>
            </a:r>
            <a:r>
              <a:rPr lang="en-GB" noProof="0" dirty="0"/>
              <a:t> role of global data in advancing lung cancer screening</a:t>
            </a:r>
          </a:p>
        </p:txBody>
      </p:sp>
      <p:sp>
        <p:nvSpPr>
          <p:cNvPr id="7" name="TextBox 6">
            <a:extLst>
              <a:ext uri="{FF2B5EF4-FFF2-40B4-BE49-F238E27FC236}">
                <a16:creationId xmlns:a16="http://schemas.microsoft.com/office/drawing/2014/main" id="{0E7491A5-126E-C289-FF6C-2D9300B96683}"/>
              </a:ext>
            </a:extLst>
          </p:cNvPr>
          <p:cNvSpPr txBox="1"/>
          <p:nvPr/>
        </p:nvSpPr>
        <p:spPr>
          <a:xfrm>
            <a:off x="500828" y="1800000"/>
            <a:ext cx="6499740" cy="1200329"/>
          </a:xfrm>
          <a:prstGeom prst="rect">
            <a:avLst/>
          </a:prstGeom>
          <a:noFill/>
        </p:spPr>
        <p:txBody>
          <a:bodyPr wrap="square">
            <a:spAutoFit/>
          </a:bodyPr>
          <a:lstStyle/>
          <a:p>
            <a:pPr lvl="0">
              <a:defRPr/>
            </a:pPr>
            <a:r>
              <a:rPr lang="en-US" b="1" dirty="0">
                <a:solidFill>
                  <a:schemeClr val="tx2"/>
                </a:solidFill>
              </a:rPr>
              <a:t>The Network published a </a:t>
            </a:r>
            <a:r>
              <a:rPr lang="en-US" b="1" dirty="0">
                <a:solidFill>
                  <a:schemeClr val="tx2"/>
                </a:solidFill>
                <a:hlinkClick r:id="rId3">
                  <a:extLst>
                    <a:ext uri="{A12FA001-AC4F-418D-AE19-62706E023703}">
                      <ahyp:hlinkClr xmlns:ahyp="http://schemas.microsoft.com/office/drawing/2018/hyperlinkcolor" val="tx"/>
                    </a:ext>
                  </a:extLst>
                </a:hlinkClick>
              </a:rPr>
              <a:t>report</a:t>
            </a:r>
            <a:r>
              <a:rPr lang="en-US" b="1" dirty="0">
                <a:solidFill>
                  <a:schemeClr val="tx2"/>
                </a:solidFill>
              </a:rPr>
              <a:t> in August </a:t>
            </a:r>
            <a:r>
              <a:rPr lang="en-US" b="1">
                <a:solidFill>
                  <a:schemeClr val="tx2"/>
                </a:solidFill>
              </a:rPr>
              <a:t>2025 that explores </a:t>
            </a:r>
            <a:r>
              <a:rPr lang="en-US" b="1" dirty="0">
                <a:solidFill>
                  <a:schemeClr val="tx2"/>
                </a:solidFill>
              </a:rPr>
              <a:t>how </a:t>
            </a:r>
            <a:r>
              <a:rPr lang="en-GB" b="1" dirty="0">
                <a:solidFill>
                  <a:schemeClr val="tx2"/>
                </a:solidFill>
              </a:rPr>
              <a:t>insights from global data can help drive the implementation of effective and equitable screening programmes for lung cancer</a:t>
            </a:r>
            <a:r>
              <a:rPr lang="en-GB" b="1" dirty="0">
                <a:solidFill>
                  <a:schemeClr val="tx2"/>
                </a:solidFill>
                <a:latin typeface="Arial" panose="020B0604020202020204" pitchFamily="34" charset="0"/>
                <a:cs typeface="Arial" panose="020B0604020202020204" pitchFamily="34" charset="0"/>
              </a:rPr>
              <a:t>.</a:t>
            </a:r>
            <a:endParaRPr lang="en-GB" b="1" noProof="0" dirty="0">
              <a:solidFill>
                <a:schemeClr val="tx2"/>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A52836F-B3A0-98A7-BCCE-AA47C0B2A9B9}"/>
              </a:ext>
            </a:extLst>
          </p:cNvPr>
          <p:cNvSpPr txBox="1"/>
          <p:nvPr/>
        </p:nvSpPr>
        <p:spPr>
          <a:xfrm>
            <a:off x="500828" y="3132676"/>
            <a:ext cx="6145298" cy="2123658"/>
          </a:xfrm>
          <a:prstGeom prst="rect">
            <a:avLst/>
          </a:prstGeom>
          <a:noFill/>
        </p:spPr>
        <p:txBody>
          <a:bodyPr wrap="square">
            <a:spAutoFit/>
          </a:bodyPr>
          <a:lstStyle/>
          <a:p>
            <a:pPr marL="342900" lvl="0" indent="-342900" fontAlgn="base">
              <a:spcBef>
                <a:spcPts val="900"/>
              </a:spcBef>
              <a:spcAft>
                <a:spcPts val="300"/>
              </a:spcAft>
              <a:buClr>
                <a:srgbClr val="008B7F"/>
              </a:buClr>
              <a:buSzPct val="110000"/>
              <a:buFont typeface="Arial" panose="020B0604020202020204" pitchFamily="34" charset="0"/>
              <a:buChar char="•"/>
              <a:defRPr/>
            </a:pPr>
            <a:r>
              <a:rPr kumimoji="0" lang="en-GB" sz="160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The report </a:t>
            </a:r>
            <a:r>
              <a:rPr kumimoji="0" lang="en-US" sz="160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uses </a:t>
            </a:r>
            <a:r>
              <a:rPr kumimoji="0" lang="en-US" sz="1600" b="1"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data from the interactive map</a:t>
            </a:r>
            <a:r>
              <a:rPr kumimoji="0" lang="en-US" sz="160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 extensive review of the literature, and draws insights from Network members.</a:t>
            </a:r>
          </a:p>
          <a:p>
            <a:pPr marL="342900" lvl="0" indent="-342900" fontAlgn="base">
              <a:spcBef>
                <a:spcPts val="900"/>
              </a:spcBef>
              <a:spcAft>
                <a:spcPts val="300"/>
              </a:spcAft>
              <a:buClr>
                <a:srgbClr val="008B7F"/>
              </a:buClr>
              <a:buSzPct val="110000"/>
              <a:buFont typeface="Arial" panose="020B0604020202020204" pitchFamily="34" charset="0"/>
              <a:buChar char="•"/>
              <a:defRPr/>
            </a:pPr>
            <a:r>
              <a:rPr kumimoji="0" lang="en-US" sz="160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It highlights </a:t>
            </a:r>
            <a:r>
              <a:rPr kumimoji="0" lang="en-US" sz="1600" b="1"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real-world examples </a:t>
            </a:r>
            <a:r>
              <a:rPr kumimoji="0" lang="en-US" sz="160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on LDCT screening programmes.</a:t>
            </a:r>
          </a:p>
          <a:p>
            <a:pPr marL="342900" lvl="0" indent="-342900" fontAlgn="base">
              <a:spcBef>
                <a:spcPts val="900"/>
              </a:spcBef>
              <a:spcAft>
                <a:spcPts val="300"/>
              </a:spcAft>
              <a:buClr>
                <a:srgbClr val="008B7F"/>
              </a:buClr>
              <a:buSzPct val="110000"/>
              <a:buFont typeface="Arial" panose="020B0604020202020204" pitchFamily="34" charset="0"/>
              <a:buChar char="•"/>
              <a:defRPr/>
            </a:pPr>
            <a:r>
              <a:rPr kumimoji="0" lang="en-US" sz="160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It can support policymakers, screening leads, clinicians and advocates in translating </a:t>
            </a:r>
            <a:r>
              <a:rPr kumimoji="0" lang="en-US" sz="1600" b="1"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evidence into action</a:t>
            </a:r>
            <a:r>
              <a:rPr kumimoji="0" lang="en-US" sz="1600" i="0" u="none" strike="noStrike" kern="0" cap="none" spc="0" normalizeH="0" baseline="0" noProof="0" dirty="0">
                <a:ln>
                  <a:noFill/>
                </a:ln>
                <a:solidFill>
                  <a:srgbClr val="4F4F4F"/>
                </a:solidFill>
                <a:effectLst/>
                <a:uLnTx/>
                <a:uFill>
                  <a:solidFill>
                    <a:srgbClr val="4F4F4F"/>
                  </a:solidFill>
                </a:uFill>
                <a:latin typeface="Arial"/>
                <a:ea typeface="Arial" panose="020B0604020202020204" pitchFamily="34" charset="0"/>
                <a:cs typeface="Times New Roman"/>
              </a:rPr>
              <a:t>.</a:t>
            </a:r>
          </a:p>
        </p:txBody>
      </p:sp>
      <p:grpSp>
        <p:nvGrpSpPr>
          <p:cNvPr id="4" name="Group 3">
            <a:extLst>
              <a:ext uri="{FF2B5EF4-FFF2-40B4-BE49-F238E27FC236}">
                <a16:creationId xmlns:a16="http://schemas.microsoft.com/office/drawing/2014/main" id="{8F2A1334-7AC9-D897-8653-FFAEAB2F7DA9}"/>
              </a:ext>
            </a:extLst>
          </p:cNvPr>
          <p:cNvGrpSpPr/>
          <p:nvPr/>
        </p:nvGrpSpPr>
        <p:grpSpPr>
          <a:xfrm>
            <a:off x="10859366" y="153262"/>
            <a:ext cx="1242989" cy="1133475"/>
            <a:chOff x="10178161" y="2849449"/>
            <a:chExt cx="1266430" cy="1266430"/>
          </a:xfrm>
        </p:grpSpPr>
        <p:sp>
          <p:nvSpPr>
            <p:cNvPr id="6" name="Rectangle: Rounded Corners 5">
              <a:extLst>
                <a:ext uri="{FF2B5EF4-FFF2-40B4-BE49-F238E27FC236}">
                  <a16:creationId xmlns:a16="http://schemas.microsoft.com/office/drawing/2014/main" id="{0A702640-E3E0-97C6-43B7-E4B63A03CB9B}"/>
                </a:ext>
              </a:extLst>
            </p:cNvPr>
            <p:cNvSpPr/>
            <p:nvPr/>
          </p:nvSpPr>
          <p:spPr>
            <a:xfrm>
              <a:off x="10476424" y="3047342"/>
              <a:ext cx="634481" cy="889997"/>
            </a:xfrm>
            <a:prstGeom prst="roundRect">
              <a:avLst>
                <a:gd name="adj" fmla="val 78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A black and green rectangular object with text&#10;&#10;Description automatically generated">
              <a:extLst>
                <a:ext uri="{FF2B5EF4-FFF2-40B4-BE49-F238E27FC236}">
                  <a16:creationId xmlns:a16="http://schemas.microsoft.com/office/drawing/2014/main" id="{72655582-A5F3-9B50-E681-C2B9722D9F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692" t="10470" r="10470" b="12692"/>
            <a:stretch/>
          </p:blipFill>
          <p:spPr>
            <a:xfrm>
              <a:off x="10178161" y="2849449"/>
              <a:ext cx="1266430" cy="1266430"/>
            </a:xfrm>
            <a:prstGeom prst="rect">
              <a:avLst/>
            </a:prstGeom>
          </p:spPr>
        </p:pic>
      </p:grpSp>
      <p:pic>
        <p:nvPicPr>
          <p:cNvPr id="12" name="Picture 11">
            <a:hlinkClick r:id="rId5"/>
            <a:extLst>
              <a:ext uri="{FF2B5EF4-FFF2-40B4-BE49-F238E27FC236}">
                <a16:creationId xmlns:a16="http://schemas.microsoft.com/office/drawing/2014/main" id="{F6E75269-C68C-A5B5-6BD3-BD2623169A38}"/>
              </a:ext>
            </a:extLst>
          </p:cNvPr>
          <p:cNvPicPr>
            <a:picLocks noChangeAspect="1"/>
          </p:cNvPicPr>
          <p:nvPr/>
        </p:nvPicPr>
        <p:blipFill>
          <a:blip r:embed="rId6"/>
          <a:srcRect l="3400" t="3022" r="2886" b="2178"/>
          <a:stretch>
            <a:fillRect/>
          </a:stretch>
        </p:blipFill>
        <p:spPr>
          <a:xfrm>
            <a:off x="7236222" y="1950225"/>
            <a:ext cx="2300749" cy="3173762"/>
          </a:xfrm>
          <a:prstGeom prst="rect">
            <a:avLst/>
          </a:prstGeom>
          <a:ln>
            <a:no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48C83E0-283B-423E-0E82-E07FDB858792}"/>
              </a:ext>
            </a:extLst>
          </p:cNvPr>
          <p:cNvPicPr>
            <a:picLocks noChangeAspect="1"/>
          </p:cNvPicPr>
          <p:nvPr/>
        </p:nvPicPr>
        <p:blipFill>
          <a:blip r:embed="rId7"/>
          <a:stretch>
            <a:fillRect/>
          </a:stretch>
        </p:blipFill>
        <p:spPr>
          <a:xfrm>
            <a:off x="9115880" y="3378917"/>
            <a:ext cx="2539734" cy="274565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3670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5746E-25DD-AA4A-605C-6F49C3124DFD}"/>
              </a:ext>
            </a:extLst>
          </p:cNvPr>
          <p:cNvSpPr>
            <a:spLocks noGrp="1"/>
          </p:cNvSpPr>
          <p:nvPr>
            <p:ph type="title"/>
          </p:nvPr>
        </p:nvSpPr>
        <p:spPr/>
        <p:txBody>
          <a:bodyPr/>
          <a:lstStyle/>
          <a:p>
            <a:r>
              <a:rPr lang="en-GB" noProof="0" dirty="0"/>
              <a:t>Aims</a:t>
            </a:r>
          </a:p>
        </p:txBody>
      </p:sp>
      <p:sp>
        <p:nvSpPr>
          <p:cNvPr id="11" name="Text Placeholder 10">
            <a:extLst>
              <a:ext uri="{FF2B5EF4-FFF2-40B4-BE49-F238E27FC236}">
                <a16:creationId xmlns:a16="http://schemas.microsoft.com/office/drawing/2014/main" id="{78945079-4138-4832-9A3D-F4A36FBF5830}"/>
              </a:ext>
            </a:extLst>
          </p:cNvPr>
          <p:cNvSpPr>
            <a:spLocks noGrp="1"/>
          </p:cNvSpPr>
          <p:nvPr>
            <p:ph type="body" sz="quarter" idx="10"/>
          </p:nvPr>
        </p:nvSpPr>
        <p:spPr/>
        <p:txBody>
          <a:bodyPr/>
          <a:lstStyle/>
          <a:p>
            <a:endParaRPr lang="en-GB"/>
          </a:p>
        </p:txBody>
      </p:sp>
      <p:sp>
        <p:nvSpPr>
          <p:cNvPr id="13" name="Text Placeholder 12">
            <a:extLst>
              <a:ext uri="{FF2B5EF4-FFF2-40B4-BE49-F238E27FC236}">
                <a16:creationId xmlns:a16="http://schemas.microsoft.com/office/drawing/2014/main" id="{C03CD5B5-628B-C690-7F77-8DAFF54A6A4F}"/>
              </a:ext>
            </a:extLst>
          </p:cNvPr>
          <p:cNvSpPr>
            <a:spLocks noGrp="1"/>
          </p:cNvSpPr>
          <p:nvPr>
            <p:ph type="body" sz="quarter" idx="13"/>
          </p:nvPr>
        </p:nvSpPr>
        <p:spPr/>
        <p:txBody>
          <a:bodyPr/>
          <a:lstStyle/>
          <a:p>
            <a:endParaRPr lang="en-GB"/>
          </a:p>
        </p:txBody>
      </p:sp>
      <p:pic>
        <p:nvPicPr>
          <p:cNvPr id="15" name="Picture 14" descr="A blue and white circle with a green arrow in the center&#10;&#10;AI-generated content may be incorrect.">
            <a:extLst>
              <a:ext uri="{FF2B5EF4-FFF2-40B4-BE49-F238E27FC236}">
                <a16:creationId xmlns:a16="http://schemas.microsoft.com/office/drawing/2014/main" id="{C41C2171-C45B-2DCC-F7ED-88A91BC65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475" y="-1112293"/>
            <a:ext cx="3636010" cy="3636010"/>
          </a:xfrm>
          <a:prstGeom prst="rect">
            <a:avLst/>
          </a:prstGeom>
        </p:spPr>
      </p:pic>
    </p:spTree>
    <p:extLst>
      <p:ext uri="{BB962C8B-B14F-4D97-AF65-F5344CB8AC3E}">
        <p14:creationId xmlns:p14="http://schemas.microsoft.com/office/powerpoint/2010/main" val="409632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6A02EB8A-D110-5FAF-A2F9-5FAAF9FE3262}"/>
              </a:ext>
            </a:extLst>
          </p:cNvPr>
          <p:cNvSpPr txBox="1">
            <a:spLocks/>
          </p:cNvSpPr>
          <p:nvPr/>
        </p:nvSpPr>
        <p:spPr>
          <a:xfrm>
            <a:off x="882632" y="1650926"/>
            <a:ext cx="4703136" cy="991016"/>
          </a:xfrm>
          <a:prstGeom prst="rect">
            <a:avLst/>
          </a:prstGeom>
        </p:spPr>
        <p:txBody>
          <a:bodyPr>
            <a:noAutofit/>
          </a:bodyPr>
          <a:lstStyle>
            <a:lvl1pPr marL="228600" indent="-228600" algn="l" defTabSz="914400" rtl="0" eaLnBrk="1" latinLnBrk="0" hangingPunct="1">
              <a:lnSpc>
                <a:spcPct val="90000"/>
              </a:lnSpc>
              <a:spcBef>
                <a:spcPts val="1000"/>
              </a:spcBef>
              <a:buClr>
                <a:srgbClr val="028B7F"/>
              </a:buClr>
              <a:buFont typeface="Arial" panose="020B0604020202020204" pitchFamily="34" charset="0"/>
              <a:buChar char="•"/>
              <a:defRPr sz="1600" kern="1200">
                <a:solidFill>
                  <a:schemeClr val="accent4">
                    <a:lumMod val="25000"/>
                  </a:schemeClr>
                </a:solidFill>
                <a:latin typeface="+mn-lt"/>
                <a:ea typeface="+mn-ea"/>
                <a:cs typeface="+mn-cs"/>
              </a:defRPr>
            </a:lvl1pPr>
            <a:lvl2pPr marL="685800" indent="-228600" algn="l" defTabSz="914400" rtl="0" eaLnBrk="1" latinLnBrk="0" hangingPunct="1">
              <a:lnSpc>
                <a:spcPct val="90000"/>
              </a:lnSpc>
              <a:spcBef>
                <a:spcPts val="500"/>
              </a:spcBef>
              <a:buClr>
                <a:srgbClr val="028B7F"/>
              </a:buClr>
              <a:buFont typeface="Arial" panose="020B0604020202020204" pitchFamily="34" charset="0"/>
              <a:buChar char="•"/>
              <a:defRPr sz="1600" kern="1200">
                <a:solidFill>
                  <a:schemeClr val="accent4">
                    <a:lumMod val="25000"/>
                  </a:schemeClr>
                </a:solidFill>
                <a:latin typeface="+mn-lt"/>
                <a:ea typeface="+mn-ea"/>
                <a:cs typeface="+mn-cs"/>
              </a:defRPr>
            </a:lvl2pPr>
            <a:lvl3pPr marL="1143000" indent="-228600" algn="l" defTabSz="914400" rtl="0" eaLnBrk="1" latinLnBrk="0" hangingPunct="1">
              <a:lnSpc>
                <a:spcPct val="90000"/>
              </a:lnSpc>
              <a:spcBef>
                <a:spcPts val="500"/>
              </a:spcBef>
              <a:buClr>
                <a:srgbClr val="028B7F"/>
              </a:buClr>
              <a:buFont typeface="Arial" panose="020B0604020202020204" pitchFamily="34" charset="0"/>
              <a:buChar char="•"/>
              <a:defRPr sz="1600" kern="1200">
                <a:solidFill>
                  <a:schemeClr val="accent4">
                    <a:lumMod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28B7F"/>
              </a:buClr>
              <a:buFont typeface="Arial" panose="020B0604020202020204" pitchFamily="34" charset="0"/>
              <a:buChar char="•"/>
              <a:defRPr sz="1600" kern="1200">
                <a:solidFill>
                  <a:schemeClr val="accent4">
                    <a:lumMod val="25000"/>
                  </a:schemeClr>
                </a:solidFill>
                <a:latin typeface="+mn-lt"/>
                <a:ea typeface="+mn-ea"/>
                <a:cs typeface="+mn-cs"/>
              </a:defRPr>
            </a:lvl4pPr>
            <a:lvl5pPr marL="2057400" indent="-228600" algn="l" defTabSz="914400" rtl="0" eaLnBrk="1" latinLnBrk="0" hangingPunct="1">
              <a:lnSpc>
                <a:spcPct val="90000"/>
              </a:lnSpc>
              <a:spcBef>
                <a:spcPts val="500"/>
              </a:spcBef>
              <a:buClr>
                <a:srgbClr val="028B7F"/>
              </a:buClr>
              <a:buFont typeface="Arial" panose="020B0604020202020204" pitchFamily="34" charset="0"/>
              <a:buChar char="•"/>
              <a:defRPr sz="1600" kern="1200">
                <a:solidFill>
                  <a:schemeClr val="accent4">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solidFill>
                  <a:schemeClr val="tx2"/>
                </a:solidFill>
              </a:rPr>
              <a:t>Please explore the work of the </a:t>
            </a:r>
            <a:br>
              <a:rPr lang="en-GB" b="1" dirty="0">
                <a:solidFill>
                  <a:schemeClr val="tx2"/>
                </a:solidFill>
              </a:rPr>
            </a:br>
            <a:r>
              <a:rPr lang="en-GB" b="1" dirty="0">
                <a:solidFill>
                  <a:schemeClr val="tx2"/>
                </a:solidFill>
              </a:rPr>
              <a:t>Network further, and contact us </a:t>
            </a:r>
            <a:br>
              <a:rPr lang="en-GB" b="1" dirty="0">
                <a:solidFill>
                  <a:schemeClr val="tx2"/>
                </a:solidFill>
              </a:rPr>
            </a:br>
            <a:r>
              <a:rPr lang="en-GB" b="1" dirty="0">
                <a:solidFill>
                  <a:schemeClr val="tx2"/>
                </a:solidFill>
              </a:rPr>
              <a:t>with any questions. </a:t>
            </a:r>
          </a:p>
        </p:txBody>
      </p:sp>
    </p:spTree>
    <p:extLst>
      <p:ext uri="{BB962C8B-B14F-4D97-AF65-F5344CB8AC3E}">
        <p14:creationId xmlns:p14="http://schemas.microsoft.com/office/powerpoint/2010/main" val="331439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D7CC07-6D0F-A08E-1767-762FBBDE4127}"/>
              </a:ext>
            </a:extLst>
          </p:cNvPr>
          <p:cNvSpPr/>
          <p:nvPr/>
        </p:nvSpPr>
        <p:spPr>
          <a:xfrm>
            <a:off x="0" y="1"/>
            <a:ext cx="12192000" cy="1081142"/>
          </a:xfrm>
          <a:prstGeom prst="rect">
            <a:avLst/>
          </a:prstGeom>
          <a:solidFill>
            <a:schemeClr val="accent2"/>
          </a:solidFill>
          <a:ln>
            <a:solidFill>
              <a:schemeClr val="accent2"/>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080748B8-4347-AC1D-EAF7-D0D2E059FEA7}"/>
              </a:ext>
            </a:extLst>
          </p:cNvPr>
          <p:cNvSpPr>
            <a:spLocks noGrp="1"/>
          </p:cNvSpPr>
          <p:nvPr>
            <p:ph type="title"/>
          </p:nvPr>
        </p:nvSpPr>
        <p:spPr>
          <a:xfrm>
            <a:off x="500828" y="1"/>
            <a:ext cx="9290056" cy="1439998"/>
          </a:xfrm>
        </p:spPr>
        <p:txBody>
          <a:bodyPr/>
          <a:lstStyle/>
          <a:p>
            <a:r>
              <a:rPr lang="en-GB" noProof="0"/>
              <a:t>Screening for lung cancer</a:t>
            </a:r>
            <a:endParaRPr lang="en-GB" noProof="0" dirty="0"/>
          </a:p>
        </p:txBody>
      </p:sp>
      <p:sp>
        <p:nvSpPr>
          <p:cNvPr id="3" name="Text Placeholder 2">
            <a:extLst>
              <a:ext uri="{FF2B5EF4-FFF2-40B4-BE49-F238E27FC236}">
                <a16:creationId xmlns:a16="http://schemas.microsoft.com/office/drawing/2014/main" id="{4BB1517C-3457-1110-9632-6C7E716A2356}"/>
              </a:ext>
            </a:extLst>
          </p:cNvPr>
          <p:cNvSpPr>
            <a:spLocks noGrp="1"/>
          </p:cNvSpPr>
          <p:nvPr>
            <p:ph type="body" sz="quarter" idx="10"/>
          </p:nvPr>
        </p:nvSpPr>
        <p:spPr>
          <a:xfrm>
            <a:off x="500063" y="1943100"/>
            <a:ext cx="5359204" cy="4032588"/>
          </a:xfrm>
        </p:spPr>
        <p:txBody>
          <a:bodyPr>
            <a:noAutofit/>
          </a:bodyPr>
          <a:lstStyle/>
          <a:p>
            <a:pPr marL="285750" indent="-285750">
              <a:buFont typeface="Arial" panose="020B0604020202020204" pitchFamily="34" charset="0"/>
              <a:buChar char="•"/>
            </a:pPr>
            <a:r>
              <a:rPr lang="en-GB" sz="1500" dirty="0">
                <a:ea typeface="Roboto Light" panose="02000000000000000000" pitchFamily="2" charset="0"/>
              </a:rPr>
              <a:t>Screening plays a pivotal role in the early detection of lung cancer.</a:t>
            </a:r>
          </a:p>
          <a:p>
            <a:pPr marL="285750" indent="-285750">
              <a:buFont typeface="Arial" panose="020B0604020202020204" pitchFamily="34" charset="0"/>
              <a:buChar char="•"/>
            </a:pPr>
            <a:r>
              <a:rPr lang="en-US" sz="1500" b="1" dirty="0">
                <a:ea typeface="Roboto Light" panose="02000000000000000000" pitchFamily="2" charset="0"/>
              </a:rPr>
              <a:t>Low-dose computed tomography (LDCT) screening is considered the ‘gold standard’ of screening. </a:t>
            </a:r>
            <a:r>
              <a:rPr lang="en-GB" sz="1500" dirty="0">
                <a:ea typeface="Roboto Light" panose="02000000000000000000" pitchFamily="2" charset="0"/>
              </a:rPr>
              <a:t>It enables the earlier detection of lung cancer and improves survival.</a:t>
            </a:r>
            <a:endParaRPr lang="en-GB" sz="1500" baseline="30000" dirty="0">
              <a:ea typeface="Roboto Light" panose="02000000000000000000" pitchFamily="2" charset="0"/>
            </a:endParaRPr>
          </a:p>
          <a:p>
            <a:pPr marL="285750" indent="-285750">
              <a:buFont typeface="Arial" panose="020B0604020202020204" pitchFamily="34" charset="0"/>
              <a:buChar char="•"/>
            </a:pPr>
            <a:r>
              <a:rPr lang="en-GB" sz="1500" dirty="0">
                <a:ea typeface="Roboto Light" panose="02000000000000000000" pitchFamily="2" charset="0"/>
              </a:rPr>
              <a:t>Screening trials and implementation studies have shown that LDCT screening </a:t>
            </a:r>
            <a:r>
              <a:rPr lang="en-GB" sz="1500" b="1" dirty="0">
                <a:ea typeface="Roboto Light" panose="02000000000000000000" pitchFamily="2" charset="0"/>
              </a:rPr>
              <a:t>reduces mortality by 25%</a:t>
            </a:r>
            <a:r>
              <a:rPr lang="en-GB" sz="1500" dirty="0">
                <a:ea typeface="Roboto Light" panose="02000000000000000000" pitchFamily="2" charset="0"/>
              </a:rPr>
              <a:t> and increases the </a:t>
            </a:r>
            <a:r>
              <a:rPr lang="en-GB" sz="1500" b="1" dirty="0">
                <a:ea typeface="Roboto Light" panose="02000000000000000000" pitchFamily="2" charset="0"/>
              </a:rPr>
              <a:t>20-year survival rate to at least 80%</a:t>
            </a:r>
            <a:r>
              <a:rPr lang="en-GB" sz="1500" dirty="0">
                <a:ea typeface="Roboto Light" panose="02000000000000000000" pitchFamily="2" charset="0"/>
              </a:rPr>
              <a:t>.</a:t>
            </a:r>
            <a:r>
              <a:rPr lang="en-GB" sz="1500" baseline="30000" dirty="0">
                <a:ea typeface="Roboto Light" panose="02000000000000000000" pitchFamily="2" charset="0"/>
              </a:rPr>
              <a:t>1-5</a:t>
            </a:r>
            <a:r>
              <a:rPr lang="en-GB" sz="1500" dirty="0">
                <a:ea typeface="Roboto Light" panose="02000000000000000000" pitchFamily="2" charset="0"/>
              </a:rPr>
              <a:t> </a:t>
            </a:r>
          </a:p>
          <a:p>
            <a:pPr marL="285750" indent="-285750">
              <a:buFont typeface="Arial" panose="020B0604020202020204" pitchFamily="34" charset="0"/>
              <a:buChar char="•"/>
            </a:pPr>
            <a:r>
              <a:rPr lang="en-GB" sz="1500" dirty="0">
                <a:ea typeface="Roboto Light" panose="02000000000000000000" pitchFamily="2" charset="0"/>
              </a:rPr>
              <a:t>Using a low level of radiation, LDCT scans build a 3D profile of the inside of the body to allow for the identification of malignant nodules in the lungs.</a:t>
            </a:r>
            <a:r>
              <a:rPr lang="en-GB" sz="1500" baseline="30000" dirty="0">
                <a:ea typeface="Roboto Light" panose="02000000000000000000" pitchFamily="2" charset="0"/>
              </a:rPr>
              <a:t>6</a:t>
            </a:r>
          </a:p>
          <a:p>
            <a:pPr marL="285750" indent="-285750">
              <a:buFont typeface="Arial" panose="020B0604020202020204" pitchFamily="34" charset="0"/>
              <a:buChar char="•"/>
            </a:pPr>
            <a:r>
              <a:rPr lang="en-GB" sz="1500" dirty="0">
                <a:ea typeface="Roboto Light" panose="02000000000000000000" pitchFamily="2" charset="0"/>
              </a:rPr>
              <a:t>LDCT screening is effective in </a:t>
            </a:r>
            <a:r>
              <a:rPr lang="en-GB" sz="1500" b="1" dirty="0">
                <a:ea typeface="Roboto Light" panose="02000000000000000000" pitchFamily="2" charset="0"/>
              </a:rPr>
              <a:t>high-risk, </a:t>
            </a:r>
            <a:br>
              <a:rPr lang="en-GB" sz="1500" b="1" dirty="0">
                <a:ea typeface="Roboto Light" panose="02000000000000000000" pitchFamily="2" charset="0"/>
              </a:rPr>
            </a:br>
            <a:r>
              <a:rPr lang="en-GB" sz="1500" b="1" dirty="0">
                <a:ea typeface="Roboto Light" panose="02000000000000000000" pitchFamily="2" charset="0"/>
              </a:rPr>
              <a:t>non-symptomatic populations</a:t>
            </a:r>
            <a:r>
              <a:rPr lang="en-GB" sz="1500" dirty="0">
                <a:ea typeface="Roboto Light" panose="02000000000000000000" pitchFamily="2" charset="0"/>
              </a:rPr>
              <a:t>.</a:t>
            </a:r>
            <a:r>
              <a:rPr lang="en-GB" sz="1500" baseline="30000" dirty="0">
                <a:ea typeface="Roboto Light" panose="02000000000000000000" pitchFamily="2" charset="0"/>
              </a:rPr>
              <a:t>7</a:t>
            </a:r>
            <a:r>
              <a:rPr lang="en-GB" sz="1500" dirty="0">
                <a:ea typeface="Roboto Light" panose="02000000000000000000" pitchFamily="2" charset="0"/>
              </a:rPr>
              <a:t> </a:t>
            </a:r>
          </a:p>
          <a:p>
            <a:pPr marL="285750" indent="-285750">
              <a:buFont typeface="Arial" panose="020B0604020202020204" pitchFamily="34" charset="0"/>
              <a:buChar char="•"/>
            </a:pPr>
            <a:r>
              <a:rPr lang="en-GB" sz="1500" dirty="0">
                <a:ea typeface="Roboto Light" panose="02000000000000000000" pitchFamily="2" charset="0"/>
              </a:rPr>
              <a:t>Risk criteria vary depending on the population, but age, smoking history and family history of lung cancer are common </a:t>
            </a:r>
            <a:r>
              <a:rPr lang="en-GB" sz="1500" b="1" dirty="0">
                <a:ea typeface="Roboto Light" panose="02000000000000000000" pitchFamily="2" charset="0"/>
              </a:rPr>
              <a:t>risk factors used to assess eligibility</a:t>
            </a:r>
            <a:r>
              <a:rPr lang="en-GB" sz="1500" dirty="0">
                <a:ea typeface="Roboto Light" panose="02000000000000000000" pitchFamily="2" charset="0"/>
              </a:rPr>
              <a:t>.</a:t>
            </a:r>
            <a:r>
              <a:rPr lang="en-GB" sz="1500" baseline="30000" dirty="0">
                <a:ea typeface="Roboto Light" panose="02000000000000000000" pitchFamily="2" charset="0"/>
              </a:rPr>
              <a:t>8 9</a:t>
            </a:r>
            <a:r>
              <a:rPr lang="en-GB" sz="1500" dirty="0">
                <a:ea typeface="Roboto Light" panose="02000000000000000000" pitchFamily="2" charset="0"/>
              </a:rPr>
              <a:t> </a:t>
            </a:r>
          </a:p>
        </p:txBody>
      </p:sp>
      <p:sp>
        <p:nvSpPr>
          <p:cNvPr id="5" name="Text Placeholder 4">
            <a:extLst>
              <a:ext uri="{FF2B5EF4-FFF2-40B4-BE49-F238E27FC236}">
                <a16:creationId xmlns:a16="http://schemas.microsoft.com/office/drawing/2014/main" id="{368B701F-1459-0C7F-9B51-3E095E63545C}"/>
              </a:ext>
            </a:extLst>
          </p:cNvPr>
          <p:cNvSpPr>
            <a:spLocks noGrp="1"/>
          </p:cNvSpPr>
          <p:nvPr>
            <p:ph type="body" sz="quarter" idx="12"/>
          </p:nvPr>
        </p:nvSpPr>
        <p:spPr>
          <a:xfrm>
            <a:off x="470695" y="5842728"/>
            <a:ext cx="11250612" cy="658066"/>
          </a:xfrm>
        </p:spPr>
        <p:txBody>
          <a:bodyPr spcCol="180000">
            <a:noAutofit/>
          </a:bodyPr>
          <a:lstStyle/>
          <a:p>
            <a:pPr marL="136525" indent="-136525">
              <a:spcBef>
                <a:spcPts val="300"/>
              </a:spcBef>
              <a:buClr>
                <a:srgbClr val="184778"/>
              </a:buClr>
              <a:buAutoNum type="arabicPeriod"/>
            </a:pPr>
            <a:r>
              <a:rPr lang="en-GB" dirty="0">
                <a:solidFill>
                  <a:srgbClr val="30517B"/>
                </a:solidFill>
                <a:ea typeface="Roboto Light" panose="02000000000000000000" pitchFamily="2" charset="0"/>
              </a:rPr>
              <a:t>de Koning HJ, van der Aalst CM, de Jong PA, </a:t>
            </a:r>
            <a:r>
              <a:rPr lang="en-GB" i="1" dirty="0">
                <a:solidFill>
                  <a:srgbClr val="30517B"/>
                </a:solidFill>
                <a:ea typeface="Roboto Light" panose="02000000000000000000" pitchFamily="2" charset="0"/>
              </a:rPr>
              <a:t>et al</a:t>
            </a:r>
            <a:r>
              <a:rPr lang="en-GB" dirty="0">
                <a:solidFill>
                  <a:srgbClr val="30517B"/>
                </a:solidFill>
                <a:ea typeface="Roboto Light" panose="02000000000000000000" pitchFamily="2" charset="0"/>
              </a:rPr>
              <a:t>. 2020. </a:t>
            </a:r>
            <a:r>
              <a:rPr lang="en-GB" i="1" dirty="0">
                <a:solidFill>
                  <a:srgbClr val="30517B"/>
                </a:solidFill>
                <a:ea typeface="Roboto Light" panose="02000000000000000000" pitchFamily="2" charset="0"/>
              </a:rPr>
              <a:t>N Engl J Med </a:t>
            </a:r>
            <a:r>
              <a:rPr lang="en-GB" dirty="0">
                <a:solidFill>
                  <a:srgbClr val="30517B"/>
                </a:solidFill>
                <a:ea typeface="Roboto Light" panose="02000000000000000000" pitchFamily="2" charset="0"/>
              </a:rPr>
              <a:t>382(6): 503-13</a:t>
            </a:r>
          </a:p>
          <a:p>
            <a:pPr marL="136525" indent="-136525">
              <a:spcBef>
                <a:spcPts val="300"/>
              </a:spcBef>
              <a:buClr>
                <a:srgbClr val="184778"/>
              </a:buClr>
              <a:buAutoNum type="arabicPeriod"/>
            </a:pPr>
            <a:r>
              <a:rPr lang="en-GB" dirty="0">
                <a:solidFill>
                  <a:srgbClr val="30517B"/>
                </a:solidFill>
                <a:ea typeface="Roboto Light" panose="02000000000000000000" pitchFamily="2" charset="0"/>
              </a:rPr>
              <a:t>Aberle DR, Adams AM, Berg CD, </a:t>
            </a:r>
            <a:r>
              <a:rPr lang="en-GB" i="1" dirty="0">
                <a:solidFill>
                  <a:srgbClr val="30517B"/>
                </a:solidFill>
                <a:ea typeface="Roboto Light" panose="02000000000000000000" pitchFamily="2" charset="0"/>
              </a:rPr>
              <a:t>et al</a:t>
            </a:r>
            <a:r>
              <a:rPr lang="en-GB" dirty="0">
                <a:solidFill>
                  <a:srgbClr val="30517B"/>
                </a:solidFill>
                <a:ea typeface="Roboto Light" panose="02000000000000000000" pitchFamily="2" charset="0"/>
              </a:rPr>
              <a:t>. 2011. </a:t>
            </a:r>
            <a:r>
              <a:rPr lang="en-GB" i="1" dirty="0">
                <a:solidFill>
                  <a:srgbClr val="30517B"/>
                </a:solidFill>
                <a:ea typeface="Roboto Light" panose="02000000000000000000" pitchFamily="2" charset="0"/>
              </a:rPr>
              <a:t>N Engl J Med </a:t>
            </a:r>
            <a:r>
              <a:rPr lang="en-GB" dirty="0">
                <a:solidFill>
                  <a:srgbClr val="30517B"/>
                </a:solidFill>
                <a:ea typeface="Roboto Light" panose="02000000000000000000" pitchFamily="2" charset="0"/>
              </a:rPr>
              <a:t>365(5): 395-409</a:t>
            </a:r>
          </a:p>
          <a:p>
            <a:pPr marL="136525" indent="-136525">
              <a:spcBef>
                <a:spcPts val="300"/>
              </a:spcBef>
              <a:buClr>
                <a:srgbClr val="184778"/>
              </a:buClr>
              <a:buAutoNum type="arabicPeriod"/>
            </a:pPr>
            <a:r>
              <a:rPr lang="en-GB" dirty="0">
                <a:solidFill>
                  <a:srgbClr val="30517B"/>
                </a:solidFill>
                <a:ea typeface="Roboto Light" panose="02000000000000000000" pitchFamily="2" charset="0"/>
              </a:rPr>
              <a:t>Field JK, Vulkan D, Davies MPA, </a:t>
            </a:r>
            <a:r>
              <a:rPr lang="en-GB" i="1" dirty="0">
                <a:solidFill>
                  <a:srgbClr val="30517B"/>
                </a:solidFill>
                <a:ea typeface="Roboto Light" panose="02000000000000000000" pitchFamily="2" charset="0"/>
              </a:rPr>
              <a:t>et al</a:t>
            </a:r>
            <a:r>
              <a:rPr lang="en-GB" dirty="0">
                <a:solidFill>
                  <a:srgbClr val="30517B"/>
                </a:solidFill>
                <a:ea typeface="Roboto Light" panose="02000000000000000000" pitchFamily="2" charset="0"/>
              </a:rPr>
              <a:t>. 2021. </a:t>
            </a:r>
            <a:r>
              <a:rPr lang="en-GB" i="1" dirty="0">
                <a:solidFill>
                  <a:srgbClr val="30517B"/>
                </a:solidFill>
                <a:ea typeface="Roboto Light" panose="02000000000000000000" pitchFamily="2" charset="0"/>
              </a:rPr>
              <a:t>Lancet Reg Health </a:t>
            </a:r>
            <a:r>
              <a:rPr lang="en-GB" i="1" dirty="0" err="1">
                <a:solidFill>
                  <a:srgbClr val="30517B"/>
                </a:solidFill>
                <a:ea typeface="Roboto Light" panose="02000000000000000000" pitchFamily="2" charset="0"/>
              </a:rPr>
              <a:t>Eur</a:t>
            </a:r>
            <a:r>
              <a:rPr lang="en-GB" i="1" dirty="0">
                <a:solidFill>
                  <a:srgbClr val="30517B"/>
                </a:solidFill>
                <a:ea typeface="Roboto Light" panose="02000000000000000000" pitchFamily="2" charset="0"/>
              </a:rPr>
              <a:t> </a:t>
            </a:r>
            <a:r>
              <a:rPr lang="en-GB" dirty="0">
                <a:solidFill>
                  <a:srgbClr val="30517B"/>
                </a:solidFill>
                <a:ea typeface="Roboto Light" panose="02000000000000000000" pitchFamily="2" charset="0"/>
              </a:rPr>
              <a:t>10(100179): 1-11</a:t>
            </a:r>
          </a:p>
          <a:p>
            <a:pPr marL="136525" indent="-136525">
              <a:spcBef>
                <a:spcPts val="300"/>
              </a:spcBef>
              <a:buClr>
                <a:srgbClr val="184778"/>
              </a:buClr>
              <a:buAutoNum type="arabicPeriod"/>
            </a:pPr>
            <a:r>
              <a:rPr lang="en-GB" dirty="0">
                <a:solidFill>
                  <a:srgbClr val="30517B"/>
                </a:solidFill>
                <a:ea typeface="Roboto Light" panose="02000000000000000000" pitchFamily="2" charset="0"/>
              </a:rPr>
              <a:t>Bonney A, Malouf R, Marchal C, </a:t>
            </a:r>
            <a:r>
              <a:rPr lang="en-GB" i="1" dirty="0">
                <a:solidFill>
                  <a:srgbClr val="30517B"/>
                </a:solidFill>
                <a:ea typeface="Roboto Light" panose="02000000000000000000" pitchFamily="2" charset="0"/>
              </a:rPr>
              <a:t>et al</a:t>
            </a:r>
            <a:r>
              <a:rPr lang="en-GB" dirty="0">
                <a:solidFill>
                  <a:srgbClr val="30517B"/>
                </a:solidFill>
                <a:ea typeface="Roboto Light" panose="02000000000000000000" pitchFamily="2" charset="0"/>
              </a:rPr>
              <a:t>. 2022. </a:t>
            </a:r>
            <a:r>
              <a:rPr lang="en-GB" i="1" dirty="0">
                <a:solidFill>
                  <a:srgbClr val="30517B"/>
                </a:solidFill>
                <a:ea typeface="Roboto Light" panose="02000000000000000000" pitchFamily="2" charset="0"/>
              </a:rPr>
              <a:t>Cochrane Database </a:t>
            </a:r>
            <a:r>
              <a:rPr lang="en-GB" i="1" dirty="0" err="1">
                <a:solidFill>
                  <a:srgbClr val="30517B"/>
                </a:solidFill>
                <a:ea typeface="Roboto Light" panose="02000000000000000000" pitchFamily="2" charset="0"/>
              </a:rPr>
              <a:t>Syst</a:t>
            </a:r>
            <a:r>
              <a:rPr lang="en-GB" i="1" dirty="0">
                <a:solidFill>
                  <a:srgbClr val="30517B"/>
                </a:solidFill>
                <a:ea typeface="Roboto Light" panose="02000000000000000000" pitchFamily="2" charset="0"/>
              </a:rPr>
              <a:t> Rev</a:t>
            </a:r>
            <a:r>
              <a:rPr lang="en-GB" dirty="0">
                <a:solidFill>
                  <a:srgbClr val="30517B"/>
                </a:solidFill>
                <a:ea typeface="Roboto Light" panose="02000000000000000000" pitchFamily="2" charset="0"/>
              </a:rPr>
              <a:t>: 10.1002/14651858.CD013829</a:t>
            </a:r>
          </a:p>
          <a:p>
            <a:pPr marL="136525" indent="-136525">
              <a:spcBef>
                <a:spcPts val="300"/>
              </a:spcBef>
              <a:buClr>
                <a:srgbClr val="184778"/>
              </a:buClr>
              <a:buAutoNum type="arabicPeriod"/>
            </a:pPr>
            <a:r>
              <a:rPr lang="en-GB" dirty="0">
                <a:solidFill>
                  <a:srgbClr val="30517B"/>
                </a:solidFill>
                <a:ea typeface="Roboto Light" panose="02000000000000000000" pitchFamily="2" charset="0"/>
              </a:rPr>
              <a:t>Henschke C, Yip R, Shaham D, </a:t>
            </a:r>
            <a:r>
              <a:rPr lang="en-GB" i="1" dirty="0">
                <a:solidFill>
                  <a:srgbClr val="30517B"/>
                </a:solidFill>
                <a:ea typeface="Roboto Light" panose="02000000000000000000" pitchFamily="2" charset="0"/>
              </a:rPr>
              <a:t>et al. </a:t>
            </a:r>
            <a:r>
              <a:rPr lang="en-GB" dirty="0">
                <a:solidFill>
                  <a:srgbClr val="30517B"/>
                </a:solidFill>
                <a:ea typeface="Roboto Light" panose="02000000000000000000" pitchFamily="2" charset="0"/>
              </a:rPr>
              <a:t>2023. </a:t>
            </a:r>
            <a:r>
              <a:rPr lang="en-GB" i="1" dirty="0">
                <a:solidFill>
                  <a:srgbClr val="30517B"/>
                </a:solidFill>
                <a:ea typeface="Roboto Light" panose="02000000000000000000" pitchFamily="2" charset="0"/>
              </a:rPr>
              <a:t>Radiology</a:t>
            </a:r>
            <a:r>
              <a:rPr lang="en-GB" dirty="0">
                <a:solidFill>
                  <a:srgbClr val="30517B"/>
                </a:solidFill>
                <a:ea typeface="Roboto Light" panose="02000000000000000000" pitchFamily="2" charset="0"/>
              </a:rPr>
              <a:t> 309(2): 1-8</a:t>
            </a:r>
          </a:p>
          <a:p>
            <a:pPr marL="136525" indent="-136525">
              <a:spcBef>
                <a:spcPts val="300"/>
              </a:spcBef>
              <a:buClr>
                <a:srgbClr val="184778"/>
              </a:buClr>
              <a:buFont typeface="Arial" panose="020B0604020202020204" pitchFamily="34" charset="0"/>
              <a:buAutoNum type="arabicPeriod"/>
            </a:pPr>
            <a:r>
              <a:rPr lang="en-GB" dirty="0">
                <a:solidFill>
                  <a:srgbClr val="30517B"/>
                </a:solidFill>
                <a:ea typeface="Roboto Light" panose="02000000000000000000" pitchFamily="2" charset="0"/>
              </a:rPr>
              <a:t>National Cancer Institute. </a:t>
            </a:r>
            <a:r>
              <a:rPr lang="en-GB" dirty="0">
                <a:solidFill>
                  <a:srgbClr val="30517B"/>
                </a:solidFill>
                <a:ea typeface="Roboto Light" panose="02000000000000000000" pitchFamily="2" charset="0"/>
                <a:hlinkClick r:id="rId3">
                  <a:extLst>
                    <a:ext uri="{A12FA001-AC4F-418D-AE19-62706E023703}">
                      <ahyp:hlinkClr xmlns:ahyp="http://schemas.microsoft.com/office/drawing/2018/hyperlinkcolor" val="tx"/>
                    </a:ext>
                  </a:extLst>
                </a:hlinkClick>
              </a:rPr>
              <a:t>https://www.cancer.gov/publications/dictionaries/cancer-terms/def/ldct</a:t>
            </a:r>
            <a:r>
              <a:rPr lang="en-GB" dirty="0">
                <a:solidFill>
                  <a:srgbClr val="30517B"/>
                </a:solidFill>
                <a:ea typeface="Roboto Light" panose="02000000000000000000" pitchFamily="2" charset="0"/>
              </a:rPr>
              <a:t> [Accessed 09/04/25]</a:t>
            </a:r>
          </a:p>
          <a:p>
            <a:pPr marL="136525" indent="-136525">
              <a:spcBef>
                <a:spcPts val="300"/>
              </a:spcBef>
              <a:buClr>
                <a:srgbClr val="184778"/>
              </a:buClr>
              <a:buFont typeface="Arial" panose="020B0604020202020204" pitchFamily="34" charset="0"/>
              <a:buAutoNum type="arabicPeriod"/>
            </a:pPr>
            <a:r>
              <a:rPr lang="en-GB" dirty="0">
                <a:solidFill>
                  <a:srgbClr val="30517B"/>
                </a:solidFill>
                <a:ea typeface="Roboto Light" panose="02000000000000000000" pitchFamily="2" charset="0"/>
              </a:rPr>
              <a:t>Balata H, Quaife SL, Craig C, </a:t>
            </a:r>
            <a:r>
              <a:rPr lang="en-GB" i="1" dirty="0">
                <a:solidFill>
                  <a:srgbClr val="30517B"/>
                </a:solidFill>
                <a:ea typeface="Roboto Light" panose="02000000000000000000" pitchFamily="2" charset="0"/>
              </a:rPr>
              <a:t>et al</a:t>
            </a:r>
            <a:r>
              <a:rPr lang="en-GB" dirty="0">
                <a:solidFill>
                  <a:srgbClr val="30517B"/>
                </a:solidFill>
                <a:ea typeface="Roboto Light" panose="02000000000000000000" pitchFamily="2" charset="0"/>
              </a:rPr>
              <a:t>. 2022. </a:t>
            </a:r>
            <a:r>
              <a:rPr lang="en-GB" i="1" dirty="0">
                <a:solidFill>
                  <a:srgbClr val="30517B"/>
                </a:solidFill>
                <a:ea typeface="Roboto Light" panose="02000000000000000000" pitchFamily="2" charset="0"/>
              </a:rPr>
              <a:t>Clin Oncol </a:t>
            </a:r>
            <a:r>
              <a:rPr lang="en-GB" dirty="0">
                <a:solidFill>
                  <a:srgbClr val="30517B"/>
                </a:solidFill>
                <a:ea typeface="Roboto Light" panose="02000000000000000000" pitchFamily="2" charset="0"/>
              </a:rPr>
              <a:t>34: 708-715</a:t>
            </a:r>
          </a:p>
          <a:p>
            <a:pPr marL="136525" indent="-136525">
              <a:spcBef>
                <a:spcPts val="300"/>
              </a:spcBef>
              <a:buClr>
                <a:srgbClr val="184778"/>
              </a:buClr>
              <a:buAutoNum type="arabicPeriod"/>
            </a:pPr>
            <a:r>
              <a:rPr lang="en-GB" dirty="0">
                <a:solidFill>
                  <a:srgbClr val="30517B"/>
                </a:solidFill>
                <a:ea typeface="Roboto Light" panose="02000000000000000000" pitchFamily="2" charset="0"/>
              </a:rPr>
              <a:t>Bray F, </a:t>
            </a:r>
            <a:r>
              <a:rPr lang="en-GB" dirty="0" err="1">
                <a:solidFill>
                  <a:srgbClr val="30517B"/>
                </a:solidFill>
                <a:ea typeface="Roboto Light" panose="02000000000000000000" pitchFamily="2" charset="0"/>
              </a:rPr>
              <a:t>Laversanne</a:t>
            </a:r>
            <a:r>
              <a:rPr lang="en-GB" dirty="0">
                <a:solidFill>
                  <a:srgbClr val="30517B"/>
                </a:solidFill>
                <a:ea typeface="Roboto Light" panose="02000000000000000000" pitchFamily="2" charset="0"/>
              </a:rPr>
              <a:t> M, Sung H, </a:t>
            </a:r>
            <a:r>
              <a:rPr lang="en-GB" i="1" dirty="0">
                <a:solidFill>
                  <a:srgbClr val="30517B"/>
                </a:solidFill>
                <a:ea typeface="Roboto Light" panose="02000000000000000000" pitchFamily="2" charset="0"/>
              </a:rPr>
              <a:t>et al. </a:t>
            </a:r>
            <a:r>
              <a:rPr lang="en-GB" dirty="0">
                <a:solidFill>
                  <a:srgbClr val="30517B"/>
                </a:solidFill>
                <a:ea typeface="Roboto Light" panose="02000000000000000000" pitchFamily="2" charset="0"/>
              </a:rPr>
              <a:t>2024. </a:t>
            </a:r>
            <a:r>
              <a:rPr lang="en-GB" i="1" dirty="0">
                <a:solidFill>
                  <a:srgbClr val="30517B"/>
                </a:solidFill>
                <a:ea typeface="Roboto Light" panose="02000000000000000000" pitchFamily="2" charset="0"/>
              </a:rPr>
              <a:t>CA Can J Clin </a:t>
            </a:r>
            <a:r>
              <a:rPr lang="en-GB" dirty="0">
                <a:solidFill>
                  <a:srgbClr val="30517B"/>
                </a:solidFill>
                <a:ea typeface="Roboto Light" panose="02000000000000000000" pitchFamily="2" charset="0"/>
              </a:rPr>
              <a:t>74(3): 229-63</a:t>
            </a:r>
          </a:p>
          <a:p>
            <a:pPr marL="136525" indent="-136525">
              <a:spcBef>
                <a:spcPts val="300"/>
              </a:spcBef>
              <a:buClr>
                <a:srgbClr val="184778"/>
              </a:buClr>
              <a:buAutoNum type="arabicPeriod"/>
            </a:pPr>
            <a:r>
              <a:rPr lang="en-GB" dirty="0">
                <a:solidFill>
                  <a:srgbClr val="30517B"/>
                </a:solidFill>
                <a:ea typeface="Roboto Light" panose="02000000000000000000" pitchFamily="2" charset="0"/>
              </a:rPr>
              <a:t>Zou K, Sun P, Huang H, </a:t>
            </a:r>
            <a:r>
              <a:rPr lang="en-GB" i="1" dirty="0">
                <a:solidFill>
                  <a:srgbClr val="30517B"/>
                </a:solidFill>
                <a:ea typeface="Roboto Light" panose="02000000000000000000" pitchFamily="2" charset="0"/>
              </a:rPr>
              <a:t>et al. </a:t>
            </a:r>
            <a:r>
              <a:rPr lang="en-GB" dirty="0">
                <a:solidFill>
                  <a:srgbClr val="30517B"/>
                </a:solidFill>
                <a:ea typeface="Roboto Light" panose="02000000000000000000" pitchFamily="2" charset="0"/>
              </a:rPr>
              <a:t>2022. </a:t>
            </a:r>
            <a:r>
              <a:rPr lang="en-GB" i="1" dirty="0">
                <a:solidFill>
                  <a:srgbClr val="30517B"/>
                </a:solidFill>
                <a:ea typeface="Roboto Light" panose="02000000000000000000" pitchFamily="2" charset="0"/>
              </a:rPr>
              <a:t>JNCI</a:t>
            </a:r>
            <a:r>
              <a:rPr lang="en-GB" dirty="0">
                <a:solidFill>
                  <a:srgbClr val="30517B"/>
                </a:solidFill>
                <a:ea typeface="Roboto Light" panose="02000000000000000000" pitchFamily="2" charset="0"/>
              </a:rPr>
              <a:t> 2(4): 216-25 </a:t>
            </a:r>
          </a:p>
          <a:p>
            <a:pPr marL="136525" indent="-136525">
              <a:spcBef>
                <a:spcPts val="300"/>
              </a:spcBef>
              <a:buClr>
                <a:srgbClr val="184778"/>
              </a:buClr>
              <a:buAutoNum type="arabicPeriod"/>
            </a:pPr>
            <a:r>
              <a:rPr lang="en-GB" dirty="0">
                <a:solidFill>
                  <a:srgbClr val="30517B"/>
                </a:solidFill>
                <a:ea typeface="Roboto Light" panose="02000000000000000000" pitchFamily="2" charset="0"/>
              </a:rPr>
              <a:t>The Health Policy Partnership, </a:t>
            </a:r>
            <a:r>
              <a:rPr lang="en-GB" dirty="0" err="1">
                <a:solidFill>
                  <a:srgbClr val="30517B"/>
                </a:solidFill>
                <a:ea typeface="Roboto Light" panose="02000000000000000000" pitchFamily="2" charset="0"/>
              </a:rPr>
              <a:t>Albreht</a:t>
            </a:r>
            <a:r>
              <a:rPr lang="en-GB" dirty="0">
                <a:solidFill>
                  <a:srgbClr val="30517B"/>
                </a:solidFill>
                <a:ea typeface="Roboto Light" panose="02000000000000000000" pitchFamily="2" charset="0"/>
              </a:rPr>
              <a:t>, T, Baird A, </a:t>
            </a:r>
            <a:r>
              <a:rPr lang="en-GB" i="1" dirty="0">
                <a:solidFill>
                  <a:srgbClr val="30517B"/>
                </a:solidFill>
                <a:ea typeface="Roboto Light" panose="02000000000000000000" pitchFamily="2" charset="0"/>
              </a:rPr>
              <a:t>et al. </a:t>
            </a:r>
            <a:r>
              <a:rPr lang="en-GB" dirty="0">
                <a:solidFill>
                  <a:srgbClr val="30517B"/>
                </a:solidFill>
                <a:ea typeface="Roboto Light" panose="02000000000000000000" pitchFamily="2" charset="0"/>
              </a:rPr>
              <a:t>2022. </a:t>
            </a:r>
            <a:r>
              <a:rPr lang="en-GB" i="1" dirty="0">
                <a:solidFill>
                  <a:srgbClr val="30517B"/>
                </a:solidFill>
                <a:ea typeface="Roboto Light" panose="02000000000000000000" pitchFamily="2" charset="0"/>
              </a:rPr>
              <a:t>Lung cancer in Europe: the way forward</a:t>
            </a:r>
          </a:p>
          <a:p>
            <a:pPr marL="136525" indent="-136525">
              <a:spcBef>
                <a:spcPts val="300"/>
              </a:spcBef>
              <a:buClr>
                <a:srgbClr val="184778"/>
              </a:buClr>
              <a:buFont typeface="Arial" panose="020B0604020202020204" pitchFamily="34" charset="0"/>
              <a:buAutoNum type="arabicPeriod"/>
            </a:pPr>
            <a:r>
              <a:rPr lang="en-GB" dirty="0">
                <a:solidFill>
                  <a:srgbClr val="30517B"/>
                </a:solidFill>
                <a:ea typeface="Roboto Light" panose="02000000000000000000" pitchFamily="2" charset="0"/>
              </a:rPr>
              <a:t>Sands J, Tammemägi MC, </a:t>
            </a:r>
            <a:r>
              <a:rPr lang="en-GB" dirty="0" err="1">
                <a:solidFill>
                  <a:srgbClr val="30517B"/>
                </a:solidFill>
                <a:ea typeface="Roboto Light" panose="02000000000000000000" pitchFamily="2" charset="0"/>
              </a:rPr>
              <a:t>Couraud</a:t>
            </a:r>
            <a:r>
              <a:rPr lang="en-GB" dirty="0">
                <a:solidFill>
                  <a:srgbClr val="30517B"/>
                </a:solidFill>
                <a:ea typeface="Roboto Light" panose="02000000000000000000" pitchFamily="2" charset="0"/>
              </a:rPr>
              <a:t> S, </a:t>
            </a:r>
            <a:r>
              <a:rPr lang="en-GB" i="1" dirty="0">
                <a:solidFill>
                  <a:srgbClr val="30517B"/>
                </a:solidFill>
                <a:ea typeface="Roboto Light" panose="02000000000000000000" pitchFamily="2" charset="0"/>
              </a:rPr>
              <a:t>et al. </a:t>
            </a:r>
            <a:r>
              <a:rPr lang="en-GB" dirty="0">
                <a:solidFill>
                  <a:srgbClr val="30517B"/>
                </a:solidFill>
                <a:ea typeface="Roboto Light" panose="02000000000000000000" pitchFamily="2" charset="0"/>
              </a:rPr>
              <a:t>2021. </a:t>
            </a:r>
            <a:r>
              <a:rPr lang="en-GB" i="1" dirty="0">
                <a:solidFill>
                  <a:srgbClr val="30517B"/>
                </a:solidFill>
                <a:ea typeface="Roboto Light" panose="02000000000000000000" pitchFamily="2" charset="0"/>
              </a:rPr>
              <a:t>J </a:t>
            </a:r>
            <a:r>
              <a:rPr lang="en-GB" i="1" dirty="0" err="1">
                <a:solidFill>
                  <a:srgbClr val="30517B"/>
                </a:solidFill>
                <a:ea typeface="Roboto Light" panose="02000000000000000000" pitchFamily="2" charset="0"/>
              </a:rPr>
              <a:t>Thorac</a:t>
            </a:r>
            <a:r>
              <a:rPr lang="en-GB" i="1" dirty="0">
                <a:solidFill>
                  <a:srgbClr val="30517B"/>
                </a:solidFill>
                <a:ea typeface="Roboto Light" panose="02000000000000000000" pitchFamily="2" charset="0"/>
              </a:rPr>
              <a:t> Oncol </a:t>
            </a:r>
            <a:r>
              <a:rPr lang="en-GB" dirty="0">
                <a:solidFill>
                  <a:srgbClr val="30517B"/>
                </a:solidFill>
                <a:ea typeface="Roboto Light" panose="02000000000000000000" pitchFamily="2" charset="0"/>
              </a:rPr>
              <a:t>16(1): 37-53</a:t>
            </a:r>
          </a:p>
        </p:txBody>
      </p:sp>
      <p:pic>
        <p:nvPicPr>
          <p:cNvPr id="7" name="Picture 6" descr="A logo of a person lying on a bed&#10;&#10;Description automatically generated">
            <a:extLst>
              <a:ext uri="{FF2B5EF4-FFF2-40B4-BE49-F238E27FC236}">
                <a16:creationId xmlns:a16="http://schemas.microsoft.com/office/drawing/2014/main" id="{EC5092FC-D9D2-0C4B-B573-D08399A380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424" t="29092" r="29092" b="31424"/>
          <a:stretch/>
        </p:blipFill>
        <p:spPr>
          <a:xfrm>
            <a:off x="10971193" y="0"/>
            <a:ext cx="1146702" cy="1146702"/>
          </a:xfrm>
          <a:prstGeom prst="rect">
            <a:avLst/>
          </a:prstGeom>
        </p:spPr>
      </p:pic>
      <p:sp>
        <p:nvSpPr>
          <p:cNvPr id="9" name="TextBox 8">
            <a:extLst>
              <a:ext uri="{FF2B5EF4-FFF2-40B4-BE49-F238E27FC236}">
                <a16:creationId xmlns:a16="http://schemas.microsoft.com/office/drawing/2014/main" id="{77B5B386-D41B-84BA-2AF3-FC7CD17CA082}"/>
              </a:ext>
            </a:extLst>
          </p:cNvPr>
          <p:cNvSpPr txBox="1"/>
          <p:nvPr/>
        </p:nvSpPr>
        <p:spPr>
          <a:xfrm>
            <a:off x="6332734" y="5626875"/>
            <a:ext cx="5425800" cy="3488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Figure adapted by The Health Policy Partnership with permission from Sands </a:t>
            </a:r>
            <a:r>
              <a:rPr kumimoji="0" lang="en-GB" sz="1000" b="0" i="1"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et al.</a:t>
            </a:r>
            <a:r>
              <a:rPr kumimoji="0" lang="en-GB" sz="1000"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 (2021)</a:t>
            </a:r>
            <a:r>
              <a:rPr lang="en-GB" sz="1000" baseline="30000" dirty="0">
                <a:solidFill>
                  <a:srgbClr val="444444"/>
                </a:solidFill>
                <a:latin typeface="Arial" panose="020B0604020202020204" pitchFamily="34" charset="0"/>
                <a:cs typeface="Arial" panose="020B0604020202020204" pitchFamily="34" charset="0"/>
              </a:rPr>
              <a:t>11</a:t>
            </a:r>
            <a:r>
              <a:rPr kumimoji="0" lang="en-GB" sz="1000" b="0" i="0" u="none" strike="noStrike" kern="1200" cap="none" spc="0" normalizeH="0" baseline="30000" noProof="0" dirty="0">
                <a:ln>
                  <a:noFill/>
                </a:ln>
                <a:solidFill>
                  <a:srgbClr val="444444"/>
                </a:solidFill>
                <a:effectLst/>
                <a:uLnTx/>
                <a:uFillTx/>
                <a:latin typeface="Arial" panose="020B0604020202020204" pitchFamily="34" charset="0"/>
                <a:ea typeface="+mn-ea"/>
                <a:cs typeface="Arial" panose="020B0604020202020204" pitchFamily="34" charset="0"/>
              </a:rPr>
              <a:t> </a:t>
            </a:r>
            <a:r>
              <a:rPr kumimoji="0" lang="en-GB" sz="1000"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 </a:t>
            </a:r>
            <a:br>
              <a:rPr kumimoji="0" lang="en-GB" sz="1000"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br>
            <a:endParaRPr kumimoji="0" lang="en-GB" sz="1000" b="0" i="0" u="none" strike="noStrike" kern="1200" cap="none" spc="0" normalizeH="0" baseline="3000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DB88C5B1-CFD3-7392-9EDD-A4B60F12A2F0}"/>
              </a:ext>
            </a:extLst>
          </p:cNvPr>
          <p:cNvPicPr>
            <a:picLocks noChangeAspect="1"/>
          </p:cNvPicPr>
          <p:nvPr/>
        </p:nvPicPr>
        <p:blipFill>
          <a:blip r:embed="rId5"/>
          <a:srcRect t="11248"/>
          <a:stretch/>
        </p:blipFill>
        <p:spPr>
          <a:xfrm>
            <a:off x="6497550" y="2598388"/>
            <a:ext cx="5096168" cy="283241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4A4EA37-B11D-1B63-5854-E467D863C671}"/>
              </a:ext>
            </a:extLst>
          </p:cNvPr>
          <p:cNvSpPr txBox="1"/>
          <p:nvPr/>
        </p:nvSpPr>
        <p:spPr>
          <a:xfrm>
            <a:off x="6497550" y="1927947"/>
            <a:ext cx="509616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84778"/>
                </a:solidFill>
                <a:effectLst/>
                <a:uLnTx/>
                <a:uFillTx/>
                <a:latin typeface="Arial" panose="020B0604020202020204" pitchFamily="34" charset="0"/>
                <a:ea typeface="+mn-ea"/>
                <a:cs typeface="Arial" panose="020B0604020202020204" pitchFamily="34" charset="0"/>
              </a:rPr>
              <a:t>Figure 1. Stages of lung cancer diagnosed inside and outside of a screening programme</a:t>
            </a:r>
            <a:r>
              <a:rPr kumimoji="0" lang="en-GB" sz="1400" b="1" i="0" u="none" strike="noStrike" kern="1200" cap="none" spc="0" normalizeH="0" baseline="30000" noProof="0" dirty="0">
                <a:ln>
                  <a:noFill/>
                </a:ln>
                <a:solidFill>
                  <a:srgbClr val="184778"/>
                </a:solidFill>
                <a:effectLst/>
                <a:uLnTx/>
                <a:uFillTx/>
                <a:latin typeface="Arial" panose="020B0604020202020204" pitchFamily="34" charset="0"/>
                <a:ea typeface="+mn-ea"/>
                <a:cs typeface="Arial" panose="020B0604020202020204" pitchFamily="34" charset="0"/>
              </a:rPr>
              <a:t>10</a:t>
            </a:r>
          </a:p>
        </p:txBody>
      </p:sp>
    </p:spTree>
    <p:extLst>
      <p:ext uri="{BB962C8B-B14F-4D97-AF65-F5344CB8AC3E}">
        <p14:creationId xmlns:p14="http://schemas.microsoft.com/office/powerpoint/2010/main" val="260631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07BE1F-BB70-3ED9-3803-26AAF1D91298}"/>
              </a:ext>
            </a:extLst>
          </p:cNvPr>
          <p:cNvSpPr>
            <a:spLocks noGrp="1"/>
          </p:cNvSpPr>
          <p:nvPr>
            <p:ph type="body" sz="quarter" idx="4294967295"/>
          </p:nvPr>
        </p:nvSpPr>
        <p:spPr>
          <a:xfrm>
            <a:off x="1696872" y="2752725"/>
            <a:ext cx="8798256" cy="2836863"/>
          </a:xfrm>
        </p:spPr>
        <p:txBody>
          <a:bodyPr/>
          <a:lstStyle/>
          <a:p>
            <a:pPr marL="0" indent="0" algn="ctr">
              <a:buNone/>
            </a:pPr>
            <a:r>
              <a:rPr lang="en-GB" sz="3200" b="1" noProof="0" dirty="0">
                <a:solidFill>
                  <a:schemeClr val="bg1"/>
                </a:solidFill>
                <a:latin typeface="Arial" panose="020B0604020202020204" pitchFamily="34" charset="0"/>
                <a:ea typeface="Arial" panose="020B0604020202020204" pitchFamily="34" charset="0"/>
              </a:rPr>
              <a:t>Readiness for implementation</a:t>
            </a:r>
            <a:r>
              <a:rPr lang="en-GB" sz="3200" noProof="0" dirty="0">
                <a:solidFill>
                  <a:schemeClr val="bg1"/>
                </a:solidFill>
                <a:latin typeface="Arial" panose="020B0604020202020204" pitchFamily="34" charset="0"/>
                <a:ea typeface="Arial" panose="020B0604020202020204" pitchFamily="34" charset="0"/>
              </a:rPr>
              <a:t> is the ability of a health system to rapidly and sustainably adapt policies, processes and infrastructure to support integration of an innovation.</a:t>
            </a:r>
            <a:r>
              <a:rPr lang="en-GB" sz="3200" baseline="30000" noProof="0" dirty="0">
                <a:solidFill>
                  <a:schemeClr val="bg1"/>
                </a:solidFill>
                <a:latin typeface="Arial" panose="020B0604020202020204" pitchFamily="34" charset="0"/>
                <a:ea typeface="Arial" panose="020B0604020202020204" pitchFamily="34" charset="0"/>
              </a:rPr>
              <a:t>1</a:t>
            </a:r>
            <a:r>
              <a:rPr lang="en-GB" sz="3200" noProof="0" dirty="0">
                <a:solidFill>
                  <a:schemeClr val="bg1"/>
                </a:solidFill>
                <a:latin typeface="Arial" panose="020B0604020202020204" pitchFamily="34" charset="0"/>
                <a:ea typeface="Arial" panose="020B0604020202020204" pitchFamily="34" charset="0"/>
              </a:rPr>
              <a:t> </a:t>
            </a:r>
            <a:r>
              <a:rPr lang="en-GB" sz="3200" noProof="0" dirty="0">
                <a:solidFill>
                  <a:schemeClr val="bg1"/>
                </a:solidFill>
                <a:latin typeface="Arial" panose="020B0604020202020204" pitchFamily="34" charset="0"/>
              </a:rPr>
              <a:t> </a:t>
            </a:r>
          </a:p>
          <a:p>
            <a:endParaRPr lang="en-GB" noProof="0" dirty="0"/>
          </a:p>
        </p:txBody>
      </p:sp>
      <p:sp>
        <p:nvSpPr>
          <p:cNvPr id="3" name="Text Placeholder 2">
            <a:extLst>
              <a:ext uri="{FF2B5EF4-FFF2-40B4-BE49-F238E27FC236}">
                <a16:creationId xmlns:a16="http://schemas.microsoft.com/office/drawing/2014/main" id="{7C4A6E68-A5E3-EEAE-81B6-267B6B40D695}"/>
              </a:ext>
            </a:extLst>
          </p:cNvPr>
          <p:cNvSpPr>
            <a:spLocks noGrp="1"/>
          </p:cNvSpPr>
          <p:nvPr>
            <p:ph type="body" sz="quarter" idx="4294967295"/>
          </p:nvPr>
        </p:nvSpPr>
        <p:spPr>
          <a:xfrm>
            <a:off x="414068" y="6354704"/>
            <a:ext cx="10221913" cy="322142"/>
          </a:xfrm>
        </p:spPr>
        <p:txBody>
          <a:bodyPr/>
          <a:lstStyle/>
          <a:p>
            <a:pPr marL="0" indent="0">
              <a:buNone/>
            </a:pPr>
            <a:r>
              <a:rPr lang="en-GB" sz="800" noProof="0" dirty="0">
                <a:solidFill>
                  <a:schemeClr val="bg1"/>
                </a:solidFill>
                <a:latin typeface="Arial" panose="020B0604020202020204" pitchFamily="34" charset="0"/>
                <a:cs typeface="Arial" panose="020B0604020202020204" pitchFamily="34" charset="0"/>
              </a:rPr>
              <a:t>1. The Health Policy Partnership. 2021. </a:t>
            </a:r>
            <a:r>
              <a:rPr lang="en-GB" sz="800" i="1" noProof="0" dirty="0">
                <a:solidFill>
                  <a:schemeClr val="bg1"/>
                </a:solidFill>
                <a:latin typeface="Arial" panose="020B0604020202020204" pitchFamily="34" charset="0"/>
                <a:cs typeface="Arial" panose="020B0604020202020204" pitchFamily="34" charset="0"/>
              </a:rPr>
              <a:t>Fostering system readiness in cancer care: policy brief</a:t>
            </a:r>
          </a:p>
        </p:txBody>
      </p:sp>
      <p:pic>
        <p:nvPicPr>
          <p:cNvPr id="4" name="Picture 3" descr="A picture containing silhouette, light, night sky&#10;&#10;Description automatically generated">
            <a:extLst>
              <a:ext uri="{FF2B5EF4-FFF2-40B4-BE49-F238E27FC236}">
                <a16:creationId xmlns:a16="http://schemas.microsoft.com/office/drawing/2014/main" id="{CA32A9E3-2423-1342-5E34-4592BDD17D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86387" y="1101462"/>
            <a:ext cx="1419225" cy="1540454"/>
          </a:xfrm>
          <a:prstGeom prst="rect">
            <a:avLst/>
          </a:prstGeom>
        </p:spPr>
      </p:pic>
    </p:spTree>
    <p:extLst>
      <p:ext uri="{BB962C8B-B14F-4D97-AF65-F5344CB8AC3E}">
        <p14:creationId xmlns:p14="http://schemas.microsoft.com/office/powerpoint/2010/main" val="77143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FD43B2-67BB-7652-A9AF-F21010FA7A30}"/>
              </a:ext>
            </a:extLst>
          </p:cNvPr>
          <p:cNvSpPr/>
          <p:nvPr/>
        </p:nvSpPr>
        <p:spPr>
          <a:xfrm>
            <a:off x="0" y="1"/>
            <a:ext cx="12192000" cy="1439998"/>
          </a:xfrm>
          <a:prstGeom prst="rect">
            <a:avLst/>
          </a:prstGeom>
          <a:solidFill>
            <a:schemeClr val="accent2"/>
          </a:solidFill>
          <a:ln>
            <a:solidFill>
              <a:schemeClr val="accent2"/>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noProof="0" dirty="0"/>
          </a:p>
        </p:txBody>
      </p:sp>
      <p:pic>
        <p:nvPicPr>
          <p:cNvPr id="13" name="Picture 12">
            <a:hlinkClick r:id="rId3"/>
            <a:extLst>
              <a:ext uri="{FF2B5EF4-FFF2-40B4-BE49-F238E27FC236}">
                <a16:creationId xmlns:a16="http://schemas.microsoft.com/office/drawing/2014/main" id="{50D098BE-1CBE-2DC0-E077-DEA55916853E}"/>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6857999" y="2090417"/>
            <a:ext cx="2084550" cy="2864017"/>
          </a:xfrm>
          <a:prstGeom prst="rect">
            <a:avLst/>
          </a:prstGeom>
          <a:ln>
            <a:noFill/>
          </a:ln>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E6B3A75A-93F2-F1DA-49C6-CCAD801C35C8}"/>
              </a:ext>
            </a:extLst>
          </p:cNvPr>
          <p:cNvSpPr>
            <a:spLocks noGrp="1"/>
          </p:cNvSpPr>
          <p:nvPr>
            <p:ph type="title"/>
          </p:nvPr>
        </p:nvSpPr>
        <p:spPr>
          <a:xfrm>
            <a:off x="500828" y="1"/>
            <a:ext cx="9290056" cy="1439998"/>
          </a:xfrm>
        </p:spPr>
        <p:txBody>
          <a:bodyPr/>
          <a:lstStyle/>
          <a:p>
            <a:r>
              <a:rPr lang="en-GB" noProof="0" dirty="0"/>
              <a:t>Implementation framework for LDCT screening </a:t>
            </a:r>
          </a:p>
        </p:txBody>
      </p:sp>
      <p:sp>
        <p:nvSpPr>
          <p:cNvPr id="7" name="TextBox 6">
            <a:extLst>
              <a:ext uri="{FF2B5EF4-FFF2-40B4-BE49-F238E27FC236}">
                <a16:creationId xmlns:a16="http://schemas.microsoft.com/office/drawing/2014/main" id="{715DFA2A-0404-224B-08B6-B6DA70625D9D}"/>
              </a:ext>
            </a:extLst>
          </p:cNvPr>
          <p:cNvSpPr txBox="1"/>
          <p:nvPr/>
        </p:nvSpPr>
        <p:spPr>
          <a:xfrm>
            <a:off x="500829" y="1893318"/>
            <a:ext cx="539494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Arial"/>
                <a:ea typeface="+mn-ea"/>
                <a:cs typeface="+mn-cs"/>
              </a:rPr>
              <a:t>The Lung Cancer Policy Network developed a comprehensive </a:t>
            </a:r>
            <a:r>
              <a:rPr kumimoji="0" lang="en-GB" b="1" i="0" u="none" strike="noStrike" kern="1200" cap="none" spc="0" normalizeH="0" baseline="0" noProof="0" dirty="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framework</a:t>
            </a:r>
            <a:r>
              <a:rPr kumimoji="0" lang="en-GB" b="1" i="0" u="none" strike="noStrike" kern="1200" cap="none" spc="0" normalizeH="0" baseline="0" noProof="0" dirty="0">
                <a:ln>
                  <a:noFill/>
                </a:ln>
                <a:effectLst/>
                <a:uLnTx/>
                <a:uFillTx/>
                <a:latin typeface="Arial"/>
                <a:ea typeface="+mn-ea"/>
                <a:cs typeface="+mn-cs"/>
              </a:rPr>
              <a:t> that enables users to assess system readiness for LDCT screening implementation. It helps users to</a:t>
            </a:r>
            <a:r>
              <a:rPr kumimoji="0" lang="en-GB"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p:txBody>
      </p:sp>
      <p:sp>
        <p:nvSpPr>
          <p:cNvPr id="23" name="TextBox 22">
            <a:extLst>
              <a:ext uri="{FF2B5EF4-FFF2-40B4-BE49-F238E27FC236}">
                <a16:creationId xmlns:a16="http://schemas.microsoft.com/office/drawing/2014/main" id="{9A9B2749-4173-48BB-0228-9C206619A6AE}"/>
              </a:ext>
            </a:extLst>
          </p:cNvPr>
          <p:cNvSpPr txBox="1"/>
          <p:nvPr/>
        </p:nvSpPr>
        <p:spPr>
          <a:xfrm>
            <a:off x="500827" y="3305908"/>
            <a:ext cx="5394946" cy="2548390"/>
          </a:xfrm>
          <a:prstGeom prst="rect">
            <a:avLst/>
          </a:prstGeom>
          <a:noFill/>
        </p:spPr>
        <p:txBody>
          <a:bodyPr wrap="square">
            <a:spAutoFit/>
          </a:bodyPr>
          <a:lstStyle/>
          <a:p>
            <a:pPr marL="285750" indent="-285750">
              <a:lnSpc>
                <a:spcPct val="90000"/>
              </a:lnSpc>
              <a:spcAft>
                <a:spcPts val="1200"/>
              </a:spcAft>
              <a:buClr>
                <a:srgbClr val="008B7F"/>
              </a:buClr>
              <a:buSzPct val="110000"/>
              <a:buFont typeface="Arial" panose="020B0604020202020204" pitchFamily="34" charset="0"/>
              <a:buChar char="•"/>
              <a:defRPr/>
            </a:pPr>
            <a:r>
              <a:rPr kumimoji="0" lang="en-GB" sz="1600" b="1" i="0" u="none" strike="noStrike" kern="1200" cap="none" spc="0" normalizeH="0" baseline="0" noProof="0" dirty="0">
                <a:ln>
                  <a:noFill/>
                </a:ln>
                <a:solidFill>
                  <a:srgbClr val="444444"/>
                </a:solidFill>
                <a:effectLst/>
                <a:uLnTx/>
                <a:uFillTx/>
                <a:latin typeface="Arial"/>
                <a:ea typeface="+mn-ea"/>
                <a:cs typeface="+mn-cs"/>
              </a:rPr>
              <a:t>understand </a:t>
            </a:r>
            <a:r>
              <a:rPr kumimoji="0" lang="en-GB" sz="1600" i="0" u="none" strike="noStrike" kern="1200" cap="none" spc="0" normalizeH="0" baseline="0" noProof="0" dirty="0">
                <a:ln>
                  <a:noFill/>
                </a:ln>
                <a:solidFill>
                  <a:srgbClr val="444444"/>
                </a:solidFill>
                <a:effectLst/>
                <a:uLnTx/>
                <a:uFillTx/>
                <a:latin typeface="Arial"/>
                <a:ea typeface="+mn-ea"/>
                <a:cs typeface="+mn-cs"/>
              </a:rPr>
              <a:t>health system </a:t>
            </a:r>
            <a:r>
              <a:rPr kumimoji="0" lang="en-GB" sz="1600" b="1" i="0" u="none" strike="noStrike" kern="1200" cap="none" spc="0" normalizeH="0" baseline="0" noProof="0" dirty="0">
                <a:ln>
                  <a:noFill/>
                </a:ln>
                <a:solidFill>
                  <a:srgbClr val="444444"/>
                </a:solidFill>
                <a:effectLst/>
                <a:uLnTx/>
                <a:uFillTx/>
                <a:latin typeface="Arial"/>
                <a:ea typeface="+mn-ea"/>
                <a:cs typeface="+mn-cs"/>
              </a:rPr>
              <a:t>readiness</a:t>
            </a:r>
            <a:r>
              <a:rPr kumimoji="0" lang="en-GB" sz="1600" i="0" u="none" strike="noStrike" kern="1200" cap="none" spc="0" normalizeH="0" baseline="0" noProof="0" dirty="0">
                <a:ln>
                  <a:noFill/>
                </a:ln>
                <a:solidFill>
                  <a:srgbClr val="444444"/>
                </a:solidFill>
                <a:effectLst/>
                <a:uLnTx/>
                <a:uFillTx/>
                <a:latin typeface="Arial"/>
                <a:ea typeface="+mn-ea"/>
                <a:cs typeface="+mn-cs"/>
              </a:rPr>
              <a:t> for implementation</a:t>
            </a:r>
          </a:p>
          <a:p>
            <a:pPr marL="285750" indent="-285750">
              <a:lnSpc>
                <a:spcPct val="90000"/>
              </a:lnSpc>
              <a:spcAft>
                <a:spcPts val="1200"/>
              </a:spcAft>
              <a:buClr>
                <a:srgbClr val="008B7F"/>
              </a:buClr>
              <a:buSzPct val="110000"/>
              <a:buFont typeface="Arial" panose="020B0604020202020204" pitchFamily="34" charset="0"/>
              <a:buChar char="•"/>
              <a:defRPr/>
            </a:pPr>
            <a:r>
              <a:rPr kumimoji="0" lang="en-GB" sz="1600" b="1" i="0" u="none" strike="noStrike" kern="1200" cap="none" spc="0" normalizeH="0" baseline="0" noProof="0" dirty="0">
                <a:ln>
                  <a:noFill/>
                </a:ln>
                <a:solidFill>
                  <a:srgbClr val="444444"/>
                </a:solidFill>
                <a:effectLst/>
                <a:uLnTx/>
                <a:uFillTx/>
                <a:latin typeface="Arial"/>
                <a:ea typeface="+mn-ea"/>
                <a:cs typeface="+mn-cs"/>
              </a:rPr>
              <a:t>generate a detailed plan </a:t>
            </a:r>
            <a:r>
              <a:rPr kumimoji="0" lang="en-GB" sz="1600" b="0" i="0" u="none" strike="noStrike" kern="1200" cap="none" spc="0" normalizeH="0" baseline="0" noProof="0" dirty="0">
                <a:ln>
                  <a:noFill/>
                </a:ln>
                <a:solidFill>
                  <a:srgbClr val="444444"/>
                </a:solidFill>
                <a:effectLst/>
                <a:uLnTx/>
                <a:uFillTx/>
                <a:latin typeface="Arial"/>
                <a:ea typeface="+mn-ea"/>
                <a:cs typeface="+mn-cs"/>
              </a:rPr>
              <a:t>for implementation, including how gaps in service provision may be addressed</a:t>
            </a:r>
          </a:p>
          <a:p>
            <a:pPr marL="285750" indent="-285750">
              <a:lnSpc>
                <a:spcPct val="90000"/>
              </a:lnSpc>
              <a:spcAft>
                <a:spcPts val="1200"/>
              </a:spcAft>
              <a:buClr>
                <a:srgbClr val="008B7F"/>
              </a:buClr>
              <a:buSzPct val="110000"/>
              <a:buFont typeface="Arial" panose="020B0604020202020204" pitchFamily="34" charset="0"/>
              <a:buChar char="•"/>
              <a:defRPr/>
            </a:pPr>
            <a:r>
              <a:rPr kumimoji="0" lang="en-GB" sz="1600" b="1" i="0" u="none" strike="noStrike" kern="1200" cap="none" spc="0" normalizeH="0" baseline="0" noProof="0" dirty="0">
                <a:ln>
                  <a:noFill/>
                </a:ln>
                <a:solidFill>
                  <a:srgbClr val="444444"/>
                </a:solidFill>
                <a:effectLst/>
                <a:uLnTx/>
                <a:uFillTx/>
                <a:latin typeface="Arial"/>
                <a:ea typeface="+mn-ea"/>
                <a:cs typeface="+mn-cs"/>
              </a:rPr>
              <a:t>identify </a:t>
            </a:r>
            <a:r>
              <a:rPr kumimoji="0" lang="en-GB" sz="1600" b="0" i="0" u="none" strike="noStrike" kern="1200" cap="none" spc="0" normalizeH="0" baseline="0" noProof="0" dirty="0">
                <a:ln>
                  <a:noFill/>
                </a:ln>
                <a:solidFill>
                  <a:srgbClr val="444444"/>
                </a:solidFill>
                <a:effectLst/>
                <a:uLnTx/>
                <a:uFillTx/>
                <a:latin typeface="Arial"/>
                <a:ea typeface="+mn-ea"/>
                <a:cs typeface="+mn-cs"/>
              </a:rPr>
              <a:t>specific asks that can be used to inform </a:t>
            </a:r>
            <a:r>
              <a:rPr kumimoji="0" lang="en-GB" sz="1600" b="1" i="0" u="none" strike="noStrike" kern="1200" cap="none" spc="0" normalizeH="0" baseline="0" noProof="0" dirty="0">
                <a:ln>
                  <a:noFill/>
                </a:ln>
                <a:solidFill>
                  <a:srgbClr val="444444"/>
                </a:solidFill>
                <a:effectLst/>
                <a:uLnTx/>
                <a:uFillTx/>
                <a:latin typeface="Arial"/>
                <a:ea typeface="+mn-ea"/>
                <a:cs typeface="+mn-cs"/>
              </a:rPr>
              <a:t>policy engagement </a:t>
            </a:r>
            <a:r>
              <a:rPr kumimoji="0" lang="en-GB" sz="1600" b="0" i="0" u="none" strike="noStrike" kern="1200" cap="none" spc="0" normalizeH="0" baseline="0" noProof="0" dirty="0">
                <a:ln>
                  <a:noFill/>
                </a:ln>
                <a:solidFill>
                  <a:srgbClr val="444444"/>
                </a:solidFill>
                <a:effectLst/>
                <a:uLnTx/>
                <a:uFillTx/>
                <a:latin typeface="Arial"/>
                <a:ea typeface="+mn-ea"/>
                <a:cs typeface="+mn-cs"/>
              </a:rPr>
              <a:t>activities</a:t>
            </a:r>
          </a:p>
          <a:p>
            <a:pPr marL="285750" indent="-285750">
              <a:lnSpc>
                <a:spcPct val="90000"/>
              </a:lnSpc>
              <a:spcAft>
                <a:spcPts val="1200"/>
              </a:spcAft>
              <a:buClr>
                <a:srgbClr val="008B7F"/>
              </a:buClr>
              <a:buSzPct val="110000"/>
              <a:buFont typeface="Arial" panose="020B0604020202020204" pitchFamily="34" charset="0"/>
              <a:buChar char="•"/>
              <a:defRPr/>
            </a:pPr>
            <a:r>
              <a:rPr kumimoji="0" lang="en-GB" sz="1600" b="1" i="0" u="none" strike="noStrike" kern="1200" cap="none" spc="0" normalizeH="0" baseline="0" noProof="0" dirty="0">
                <a:ln>
                  <a:noFill/>
                </a:ln>
                <a:solidFill>
                  <a:srgbClr val="444444"/>
                </a:solidFill>
                <a:effectLst/>
                <a:uLnTx/>
                <a:uFillTx/>
                <a:latin typeface="Arial"/>
                <a:ea typeface="+mn-ea"/>
                <a:cs typeface="+mn-cs"/>
              </a:rPr>
              <a:t>deliver</a:t>
            </a:r>
            <a:r>
              <a:rPr kumimoji="0" lang="en-GB" sz="1600" b="0" i="0" u="none" strike="noStrike" kern="1200" cap="none" spc="0" normalizeH="0" baseline="0" noProof="0" dirty="0">
                <a:ln>
                  <a:noFill/>
                </a:ln>
                <a:solidFill>
                  <a:srgbClr val="444444"/>
                </a:solidFill>
                <a:effectLst/>
                <a:uLnTx/>
                <a:uFillTx/>
                <a:latin typeface="Arial"/>
                <a:ea typeface="+mn-ea"/>
                <a:cs typeface="+mn-cs"/>
              </a:rPr>
              <a:t> </a:t>
            </a:r>
            <a:r>
              <a:rPr kumimoji="0" lang="en-GB" sz="1600" b="1" i="0" u="none" strike="noStrike" kern="1200" cap="none" spc="0" normalizeH="0" baseline="0" noProof="0" dirty="0">
                <a:ln>
                  <a:noFill/>
                </a:ln>
                <a:solidFill>
                  <a:srgbClr val="444444"/>
                </a:solidFill>
                <a:effectLst/>
                <a:uLnTx/>
                <a:uFillTx/>
                <a:latin typeface="Arial"/>
                <a:ea typeface="+mn-ea"/>
                <a:cs typeface="+mn-cs"/>
              </a:rPr>
              <a:t>a robust assessment </a:t>
            </a:r>
            <a:r>
              <a:rPr kumimoji="0" lang="en-GB" sz="1600" b="0" i="0" u="none" strike="noStrike" kern="1200" cap="none" spc="0" normalizeH="0" baseline="0" noProof="0" dirty="0">
                <a:ln>
                  <a:noFill/>
                </a:ln>
                <a:solidFill>
                  <a:srgbClr val="444444"/>
                </a:solidFill>
                <a:effectLst/>
                <a:uLnTx/>
                <a:uFillTx/>
                <a:latin typeface="Arial"/>
                <a:ea typeface="+mn-ea"/>
                <a:cs typeface="+mn-cs"/>
              </a:rPr>
              <a:t>of the implementation needs to inform decision-making.</a:t>
            </a:r>
          </a:p>
        </p:txBody>
      </p:sp>
      <p:pic>
        <p:nvPicPr>
          <p:cNvPr id="10" name="Picture 9">
            <a:hlinkClick r:id="rId3"/>
            <a:extLst>
              <a:ext uri="{FF2B5EF4-FFF2-40B4-BE49-F238E27FC236}">
                <a16:creationId xmlns:a16="http://schemas.microsoft.com/office/drawing/2014/main" id="{60087F1C-E87A-2673-388E-979372549C93}"/>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161149" y="4049200"/>
            <a:ext cx="3025942" cy="2077940"/>
          </a:xfrm>
          <a:prstGeom prst="rect">
            <a:avLst/>
          </a:prstGeom>
          <a:ln>
            <a:noFill/>
          </a:ln>
          <a:effectLst>
            <a:outerShdw blurRad="63500" sx="102000" sy="102000" algn="ctr" rotWithShape="0">
              <a:prstClr val="black">
                <a:alpha val="40000"/>
              </a:prstClr>
            </a:outerShdw>
          </a:effectLst>
        </p:spPr>
      </p:pic>
      <p:pic>
        <p:nvPicPr>
          <p:cNvPr id="14" name="Picture 13">
            <a:hlinkClick r:id="rId3"/>
            <a:extLst>
              <a:ext uri="{FF2B5EF4-FFF2-40B4-BE49-F238E27FC236}">
                <a16:creationId xmlns:a16="http://schemas.microsoft.com/office/drawing/2014/main" id="{38E76AF1-EBDE-86EA-B35A-B0D29D8D4F99}"/>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9439399" y="1286737"/>
            <a:ext cx="2084549" cy="2855889"/>
          </a:xfrm>
          <a:prstGeom prst="rect">
            <a:avLst/>
          </a:prstGeom>
          <a:ln>
            <a:noFill/>
          </a:ln>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48151162-1AF4-792E-EA66-7A42FAD4DBA0}"/>
              </a:ext>
            </a:extLst>
          </p:cNvPr>
          <p:cNvGrpSpPr/>
          <p:nvPr/>
        </p:nvGrpSpPr>
        <p:grpSpPr>
          <a:xfrm>
            <a:off x="11054576" y="153262"/>
            <a:ext cx="1242989" cy="1133475"/>
            <a:chOff x="10178161" y="2849449"/>
            <a:chExt cx="1266430" cy="1266430"/>
          </a:xfrm>
        </p:grpSpPr>
        <p:sp>
          <p:nvSpPr>
            <p:cNvPr id="4" name="Rectangle: Rounded Corners 3">
              <a:extLst>
                <a:ext uri="{FF2B5EF4-FFF2-40B4-BE49-F238E27FC236}">
                  <a16:creationId xmlns:a16="http://schemas.microsoft.com/office/drawing/2014/main" id="{A5CCA81A-41CB-4900-0500-FD2245E8EA1C}"/>
                </a:ext>
              </a:extLst>
            </p:cNvPr>
            <p:cNvSpPr/>
            <p:nvPr/>
          </p:nvSpPr>
          <p:spPr>
            <a:xfrm>
              <a:off x="10476424" y="3047342"/>
              <a:ext cx="634481" cy="889997"/>
            </a:xfrm>
            <a:prstGeom prst="roundRect">
              <a:avLst>
                <a:gd name="adj" fmla="val 78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descr="A black and green rectangular object with text&#10;&#10;Description automatically generated">
              <a:extLst>
                <a:ext uri="{FF2B5EF4-FFF2-40B4-BE49-F238E27FC236}">
                  <a16:creationId xmlns:a16="http://schemas.microsoft.com/office/drawing/2014/main" id="{09666FC9-4FC9-4A5A-B647-5714CE92FAB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2692" t="10470" r="10470" b="12692"/>
            <a:stretch/>
          </p:blipFill>
          <p:spPr>
            <a:xfrm>
              <a:off x="10178161" y="2849449"/>
              <a:ext cx="1266430" cy="1266430"/>
            </a:xfrm>
            <a:prstGeom prst="rect">
              <a:avLst/>
            </a:prstGeom>
          </p:spPr>
        </p:pic>
      </p:grpSp>
    </p:spTree>
    <p:extLst>
      <p:ext uri="{BB962C8B-B14F-4D97-AF65-F5344CB8AC3E}">
        <p14:creationId xmlns:p14="http://schemas.microsoft.com/office/powerpoint/2010/main" val="239769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CPN Workshop Framework">
  <a:themeElements>
    <a:clrScheme name="LCPN">
      <a:dk1>
        <a:srgbClr val="155181"/>
      </a:dk1>
      <a:lt1>
        <a:srgbClr val="FFFFFF"/>
      </a:lt1>
      <a:dk2>
        <a:srgbClr val="008B7F"/>
      </a:dk2>
      <a:lt2>
        <a:srgbClr val="E8E2DA"/>
      </a:lt2>
      <a:accent1>
        <a:srgbClr val="4A9990"/>
      </a:accent1>
      <a:accent2>
        <a:srgbClr val="174677"/>
      </a:accent2>
      <a:accent3>
        <a:srgbClr val="858DAF"/>
      </a:accent3>
      <a:accent4>
        <a:srgbClr val="E4E5E6"/>
      </a:accent4>
      <a:accent5>
        <a:srgbClr val="689CC0"/>
      </a:accent5>
      <a:accent6>
        <a:srgbClr val="FBD6BC"/>
      </a:accent6>
      <a:hlink>
        <a:srgbClr val="444444"/>
      </a:hlink>
      <a:folHlink>
        <a:srgbClr val="C6D7D4"/>
      </a:folHlink>
    </a:clrScheme>
    <a:fontScheme name="Arial LCP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50000"/>
          </a:lnSpc>
          <a:defRPr sz="1200" dirty="0">
            <a:solidFill>
              <a:schemeClr val="accent3">
                <a:lumMod val="25000"/>
              </a:schemeClr>
            </a:solidFill>
            <a:latin typeface="Arial" panose="020B0604020202020204" pitchFamily="34" charset="0"/>
            <a:ea typeface="Roboto Light" panose="02000000000000000000" pitchFamily="2"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LCPN branding colours 2">
      <a:dk1>
        <a:srgbClr val="155181"/>
      </a:dk1>
      <a:lt1>
        <a:sysClr val="window" lastClr="FFFFFF"/>
      </a:lt1>
      <a:dk2>
        <a:srgbClr val="008B7F"/>
      </a:dk2>
      <a:lt2>
        <a:srgbClr val="E8E2DA"/>
      </a:lt2>
      <a:accent1>
        <a:srgbClr val="4A9990"/>
      </a:accent1>
      <a:accent2>
        <a:srgbClr val="174677"/>
      </a:accent2>
      <a:accent3>
        <a:srgbClr val="858DAF"/>
      </a:accent3>
      <a:accent4>
        <a:srgbClr val="E4E5E6"/>
      </a:accent4>
      <a:accent5>
        <a:srgbClr val="689CC0"/>
      </a:accent5>
      <a:accent6>
        <a:srgbClr val="FBD6BC"/>
      </a:accent6>
      <a:hlink>
        <a:srgbClr val="444444"/>
      </a:hlink>
      <a:folHlink>
        <a:srgbClr val="C6D7D4"/>
      </a:folHlink>
    </a:clrScheme>
    <a:fontScheme name="Arial LCP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50000"/>
          </a:lnSpc>
          <a:defRPr sz="1200" dirty="0">
            <a:solidFill>
              <a:schemeClr val="accent3">
                <a:lumMod val="25000"/>
              </a:schemeClr>
            </a:solidFill>
            <a:latin typeface="Arial" panose="020B0604020202020204" pitchFamily="34" charset="0"/>
            <a:ea typeface="Roboto Light" panose="02000000000000000000" pitchFamily="2"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D6BC6C07D6DC3340B2C02A7D98ADA636" ma:contentTypeVersion="376" ma:contentTypeDescription="Create a new document." ma:contentTypeScope="" ma:versionID="c6571b3eacbd614ab064e480b62e9343">
  <xsd:schema xmlns:xsd="http://www.w3.org/2001/XMLSchema" xmlns:xs="http://www.w3.org/2001/XMLSchema" xmlns:p="http://schemas.microsoft.com/office/2006/metadata/properties" xmlns:ns2="7aa0645b-3505-4e36-b468-8a8e50e264ac" xmlns:ns3="ca7a4d8e-7162-43e4-9eda-c171c43e193d" xmlns:ns4="http://schemas.microsoft.com/sharepoint/v4" targetNamespace="http://schemas.microsoft.com/office/2006/metadata/properties" ma:root="true" ma:fieldsID="5a01531bd77d6f8deff160243c516bfb" ns2:_="" ns3:_="" ns4:_="">
    <xsd:import namespace="7aa0645b-3505-4e36-b468-8a8e50e264ac"/>
    <xsd:import namespace="ca7a4d8e-7162-43e4-9eda-c171c43e193d"/>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IconOverlay"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a0645b-3505-4e36-b468-8a8e50e264a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712538fb-ebc6-4f4f-b9cb-ca51cd86dcce}" ma:internalName="TaxCatchAll" ma:showField="CatchAllData" ma:web="7aa0645b-3505-4e36-b468-8a8e50e264a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a7a4d8e-7162-43e4-9eda-c171c43e193d"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7f4eaa17-cd89-4302-9141-549b814286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7aa0645b-3505-4e36-b468-8a8e50e264ac">ZQAJV34P2EU3-41302979-600986</_dlc_DocId>
    <_dlc_DocIdUrl xmlns="7aa0645b-3505-4e36-b468-8a8e50e264ac">
      <Url>https://shwhealth.sharepoint.com/sites/Documents/_layouts/15/DocIdRedir.aspx?ID=ZQAJV34P2EU3-41302979-600986</Url>
      <Description>ZQAJV34P2EU3-41302979-600986</Description>
    </_dlc_DocIdUrl>
    <TaxCatchAll xmlns="7aa0645b-3505-4e36-b468-8a8e50e264ac" xsi:nil="true"/>
    <IconOverlay xmlns="http://schemas.microsoft.com/sharepoint/v4" xsi:nil="true"/>
    <lcf76f155ced4ddcb4097134ff3c332f xmlns="ca7a4d8e-7162-43e4-9eda-c171c43e193d">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CF837A-4F98-4D92-8F26-C50AA578CE0B}">
  <ds:schemaRefs>
    <ds:schemaRef ds:uri="http://schemas.microsoft.com/sharepoint/events"/>
  </ds:schemaRefs>
</ds:datastoreItem>
</file>

<file path=customXml/itemProps2.xml><?xml version="1.0" encoding="utf-8"?>
<ds:datastoreItem xmlns:ds="http://schemas.openxmlformats.org/officeDocument/2006/customXml" ds:itemID="{35C0983A-6650-4CB0-A8A7-A60B46856E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a0645b-3505-4e36-b468-8a8e50e264ac"/>
    <ds:schemaRef ds:uri="ca7a4d8e-7162-43e4-9eda-c171c43e193d"/>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D03D1E-963F-4C95-8505-B7266FFC5A1A}">
  <ds:schemaRefs>
    <ds:schemaRef ds:uri="7aa0645b-3505-4e36-b468-8a8e50e264ac"/>
    <ds:schemaRef ds:uri="http://schemas.microsoft.com/office/2006/metadata/properties"/>
    <ds:schemaRef ds:uri="http://www.w3.org/XML/1998/namespace"/>
    <ds:schemaRef ds:uri="http://schemas.microsoft.com/office/2006/documentManagement/types"/>
    <ds:schemaRef ds:uri="http://schemas.microsoft.com/sharepoint/v4"/>
    <ds:schemaRef ds:uri="http://schemas.openxmlformats.org/package/2006/metadata/core-properties"/>
    <ds:schemaRef ds:uri="http://schemas.microsoft.com/office/infopath/2007/PartnerControls"/>
    <ds:schemaRef ds:uri="http://purl.org/dc/dcmitype/"/>
    <ds:schemaRef ds:uri="ca7a4d8e-7162-43e4-9eda-c171c43e193d"/>
    <ds:schemaRef ds:uri="http://purl.org/dc/terms/"/>
    <ds:schemaRef ds:uri="http://purl.org/dc/elements/1.1/"/>
  </ds:schemaRefs>
</ds:datastoreItem>
</file>

<file path=customXml/itemProps4.xml><?xml version="1.0" encoding="utf-8"?>
<ds:datastoreItem xmlns:ds="http://schemas.openxmlformats.org/officeDocument/2006/customXml" ds:itemID="{A623876D-B5B9-4FAC-9C9F-C6637C2230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4584</Words>
  <Application>Microsoft Office PowerPoint</Application>
  <PresentationFormat>Widescreen</PresentationFormat>
  <Paragraphs>450</Paragraphs>
  <Slides>60</Slides>
  <Notes>52</Notes>
  <HiddenSlides>0</HiddenSlides>
  <MMClips>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60</vt:i4>
      </vt:variant>
    </vt:vector>
  </HeadingPairs>
  <TitlesOfParts>
    <vt:vector size="66" baseType="lpstr">
      <vt:lpstr>Arial</vt:lpstr>
      <vt:lpstr>BeVietnamPro-Black</vt:lpstr>
      <vt:lpstr>Calibri</vt:lpstr>
      <vt:lpstr>Roboto Light</vt:lpstr>
      <vt:lpstr>LCPN Workshop Framework</vt:lpstr>
      <vt:lpstr>1_Office Theme</vt:lpstr>
      <vt:lpstr>PowerPoint Presentation</vt:lpstr>
      <vt:lpstr>PowerPoint Presentation</vt:lpstr>
      <vt:lpstr>User guidance for adapting this slide deck</vt:lpstr>
      <vt:lpstr>PowerPoint Presentation</vt:lpstr>
      <vt:lpstr>PowerPoint Presentation</vt:lpstr>
      <vt:lpstr>Aims</vt:lpstr>
      <vt:lpstr>Screening for lung cancer</vt:lpstr>
      <vt:lpstr>PowerPoint Presentation</vt:lpstr>
      <vt:lpstr>Implementation framework for LDCT screening </vt:lpstr>
      <vt:lpstr>How the framework was developed</vt:lpstr>
      <vt:lpstr>What the framework includes</vt:lpstr>
      <vt:lpstr>Building the LDCT screening evidence base to inform policy</vt:lpstr>
      <vt:lpstr>PowerPoint Presentation</vt:lpstr>
      <vt:lpstr>Effective governance for  LDCT screening programmes</vt:lpstr>
      <vt:lpstr>Effective governance for  LDCT screening programmes</vt:lpstr>
      <vt:lpstr>Expert perspective video: Dorothy Keefe, Cancer Australia, Australia</vt:lpstr>
      <vt:lpstr>Facilitated discussion</vt:lpstr>
      <vt:lpstr>Summary of discussion</vt:lpstr>
      <vt:lpstr>PowerPoint Presentation</vt:lpstr>
      <vt:lpstr>Workforce and technical capacity  for LDCT lung cancer screening</vt:lpstr>
      <vt:lpstr>Workforce and technical capacity  for LDCT lung cancer screening</vt:lpstr>
      <vt:lpstr>Expert perspective video: Ante Marušić, Telemedicine Clinic, Croatia</vt:lpstr>
      <vt:lpstr>Facilitated discussion</vt:lpstr>
      <vt:lpstr>Summary of discussion</vt:lpstr>
      <vt:lpstr>PowerPoint Presentation</vt:lpstr>
      <vt:lpstr>Financial planning for LDCT  screening programmes</vt:lpstr>
      <vt:lpstr>Financial planning for LDCT  screening programmes</vt:lpstr>
      <vt:lpstr>Expert perspective video: David Baldwin, University of Nottingham, England </vt:lpstr>
      <vt:lpstr>Facilitated discussion</vt:lpstr>
      <vt:lpstr>Summary of discussion</vt:lpstr>
      <vt:lpstr>PowerPoint Presentation</vt:lpstr>
      <vt:lpstr>Targeted eligibility criteria and recruitment methods for LDCT screening programmes</vt:lpstr>
      <vt:lpstr>Targeted eligibility criteria and recruitment methods for LDCT screening programmes</vt:lpstr>
      <vt:lpstr>Expert perspective video: Sue Crengle, University of Otago, Aotearoa New Zealand </vt:lpstr>
      <vt:lpstr>Facilitated discussion</vt:lpstr>
      <vt:lpstr>Summary of discussion</vt:lpstr>
      <vt:lpstr>PowerPoint Presentation</vt:lpstr>
      <vt:lpstr>Establishing a protocol for the delivery  of LDCT screening programmes</vt:lpstr>
      <vt:lpstr>Establishing a protocol for the delivery of LDCT screening programmes</vt:lpstr>
      <vt:lpstr>Expert perspective video: Joelle Fathi, GO2 for Lung Cancer, US</vt:lpstr>
      <vt:lpstr>Facilitated discussion</vt:lpstr>
      <vt:lpstr>Summary of discussion</vt:lpstr>
      <vt:lpstr>PowerPoint Presentation</vt:lpstr>
      <vt:lpstr>Planning for data management, monitoring and evaluation of LDCT screening programmes</vt:lpstr>
      <vt:lpstr>Planning for data management, monitoring and evaluation of LDCT screening programmes</vt:lpstr>
      <vt:lpstr>Expert perspective video: Witold Rzyman, Medical University of Gdańsk, Poland</vt:lpstr>
      <vt:lpstr>Facilitated discussion</vt:lpstr>
      <vt:lpstr>Summary of discussion</vt:lpstr>
      <vt:lpstr>PowerPoint Presentation</vt:lpstr>
      <vt:lpstr>Key actions and next steps</vt:lpstr>
      <vt:lpstr>Stakeholder mapping: programme governance and coordination </vt:lpstr>
      <vt:lpstr>Capacity assessment</vt:lpstr>
      <vt:lpstr>Building the ideal screening pathway</vt:lpstr>
      <vt:lpstr>PowerPoint Presentation</vt:lpstr>
      <vt:lpstr>Building the LDCT screening evidence base  to inform policy</vt:lpstr>
      <vt:lpstr>Interactive map: a global view of LDCT screening programmes</vt:lpstr>
      <vt:lpstr>Demonstrating the value of LDCT screening </vt:lpstr>
      <vt:lpstr>Lung cancer screening:  learning from implementation</vt:lpstr>
      <vt:lpstr>Closing the gap: the role of global data in advancing lung cancer screening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Mo Forman</cp:lastModifiedBy>
  <cp:revision>143</cp:revision>
  <dcterms:created xsi:type="dcterms:W3CDTF">2019-09-09T14:14:18Z</dcterms:created>
  <dcterms:modified xsi:type="dcterms:W3CDTF">2025-12-16T17:00:08Z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0x010100D6BC6C07D6DC3340B2C02A7D98ADA636</vt:lpwstr>
  </property>
  <property fmtid="{D5CDD505-2E9C-101B-9397-08002B2CF9AE}" pid="3" name="MediaServiceImageTags">
    <vt:lpwstr/>
  </property>
  <property fmtid="{D5CDD505-2E9C-101B-9397-08002B2CF9AE}" pid="4" name="_dlc_DocIdItemGuid">
    <vt:lpwstr>d372856a-0899-4a57-86d2-0cb7727741f5</vt:lpwstr>
  </property>
</Properties>
</file>